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5.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02" r:id="rId5"/>
    <p:sldMasterId id="2147483714" r:id="rId6"/>
    <p:sldMasterId id="2147483738" r:id="rId7"/>
    <p:sldMasterId id="2147483750" r:id="rId8"/>
    <p:sldMasterId id="2147483762" r:id="rId9"/>
    <p:sldMasterId id="2147483774" r:id="rId10"/>
    <p:sldMasterId id="2147483786" r:id="rId11"/>
    <p:sldMasterId id="2147483800" r:id="rId12"/>
    <p:sldMasterId id="2147483812" r:id="rId13"/>
    <p:sldMasterId id="2147483824" r:id="rId14"/>
    <p:sldMasterId id="2147483838" r:id="rId15"/>
  </p:sldMasterIdLst>
  <p:notesMasterIdLst>
    <p:notesMasterId r:id="rId91"/>
  </p:notesMasterIdLst>
  <p:sldIdLst>
    <p:sldId id="3225" r:id="rId16"/>
    <p:sldId id="257" r:id="rId17"/>
    <p:sldId id="258" r:id="rId18"/>
    <p:sldId id="445" r:id="rId19"/>
    <p:sldId id="510" r:id="rId20"/>
    <p:sldId id="262" r:id="rId21"/>
    <p:sldId id="294" r:id="rId22"/>
    <p:sldId id="446" r:id="rId23"/>
    <p:sldId id="507" r:id="rId24"/>
    <p:sldId id="267" r:id="rId25"/>
    <p:sldId id="268" r:id="rId26"/>
    <p:sldId id="495" r:id="rId27"/>
    <p:sldId id="277" r:id="rId28"/>
    <p:sldId id="269" r:id="rId29"/>
    <p:sldId id="270" r:id="rId30"/>
    <p:sldId id="290" r:id="rId31"/>
    <p:sldId id="276" r:id="rId32"/>
    <p:sldId id="3184" r:id="rId33"/>
    <p:sldId id="279" r:id="rId34"/>
    <p:sldId id="3233" r:id="rId35"/>
    <p:sldId id="449" r:id="rId36"/>
    <p:sldId id="450" r:id="rId37"/>
    <p:sldId id="435" r:id="rId38"/>
    <p:sldId id="442" r:id="rId39"/>
    <p:sldId id="448" r:id="rId40"/>
    <p:sldId id="443" r:id="rId41"/>
    <p:sldId id="284" r:id="rId42"/>
    <p:sldId id="451" r:id="rId43"/>
    <p:sldId id="469" r:id="rId44"/>
    <p:sldId id="3228" r:id="rId45"/>
    <p:sldId id="288" r:id="rId46"/>
    <p:sldId id="292" r:id="rId47"/>
    <p:sldId id="309" r:id="rId48"/>
    <p:sldId id="310" r:id="rId49"/>
    <p:sldId id="320" r:id="rId50"/>
    <p:sldId id="324" r:id="rId51"/>
    <p:sldId id="335" r:id="rId52"/>
    <p:sldId id="340" r:id="rId53"/>
    <p:sldId id="341" r:id="rId54"/>
    <p:sldId id="345" r:id="rId55"/>
    <p:sldId id="352" r:id="rId56"/>
    <p:sldId id="354" r:id="rId57"/>
    <p:sldId id="453" r:id="rId58"/>
    <p:sldId id="3229" r:id="rId59"/>
    <p:sldId id="356" r:id="rId60"/>
    <p:sldId id="357" r:id="rId61"/>
    <p:sldId id="360" r:id="rId62"/>
    <p:sldId id="3230" r:id="rId63"/>
    <p:sldId id="362" r:id="rId64"/>
    <p:sldId id="371" r:id="rId65"/>
    <p:sldId id="372" r:id="rId66"/>
    <p:sldId id="373" r:id="rId67"/>
    <p:sldId id="380" r:id="rId68"/>
    <p:sldId id="381" r:id="rId69"/>
    <p:sldId id="385" r:id="rId70"/>
    <p:sldId id="386" r:id="rId71"/>
    <p:sldId id="387" r:id="rId72"/>
    <p:sldId id="403" r:id="rId73"/>
    <p:sldId id="447" r:id="rId74"/>
    <p:sldId id="3226" r:id="rId75"/>
    <p:sldId id="3231" r:id="rId76"/>
    <p:sldId id="3232" r:id="rId77"/>
    <p:sldId id="519" r:id="rId78"/>
    <p:sldId id="418" r:id="rId79"/>
    <p:sldId id="419" r:id="rId80"/>
    <p:sldId id="420" r:id="rId81"/>
    <p:sldId id="3234" r:id="rId82"/>
    <p:sldId id="433" r:id="rId83"/>
    <p:sldId id="434" r:id="rId84"/>
    <p:sldId id="423" r:id="rId85"/>
    <p:sldId id="3235" r:id="rId86"/>
    <p:sldId id="454" r:id="rId87"/>
    <p:sldId id="455" r:id="rId88"/>
    <p:sldId id="426" r:id="rId89"/>
    <p:sldId id="427"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13AC59A8-A800-6F4B-BAAB-F1D52A98853E}">
          <p14:sldIdLst>
            <p14:sldId id="3225"/>
            <p14:sldId id="257"/>
            <p14:sldId id="258"/>
            <p14:sldId id="445"/>
            <p14:sldId id="510"/>
            <p14:sldId id="262"/>
            <p14:sldId id="294"/>
            <p14:sldId id="446"/>
            <p14:sldId id="507"/>
          </p14:sldIdLst>
        </p14:section>
        <p14:section name="Chapters" id="{90C6BDA4-9C84-B344-A830-F91B38756318}">
          <p14:sldIdLst>
            <p14:sldId id="267"/>
            <p14:sldId id="268"/>
            <p14:sldId id="495"/>
            <p14:sldId id="277"/>
            <p14:sldId id="269"/>
            <p14:sldId id="270"/>
            <p14:sldId id="290"/>
            <p14:sldId id="276"/>
            <p14:sldId id="3184"/>
            <p14:sldId id="279"/>
            <p14:sldId id="3233"/>
            <p14:sldId id="449"/>
            <p14:sldId id="450"/>
            <p14:sldId id="435"/>
            <p14:sldId id="442"/>
            <p14:sldId id="448"/>
            <p14:sldId id="443"/>
            <p14:sldId id="284"/>
            <p14:sldId id="451"/>
            <p14:sldId id="469"/>
            <p14:sldId id="3228"/>
            <p14:sldId id="288"/>
            <p14:sldId id="292"/>
            <p14:sldId id="309"/>
            <p14:sldId id="310"/>
            <p14:sldId id="320"/>
            <p14:sldId id="324"/>
            <p14:sldId id="335"/>
            <p14:sldId id="340"/>
            <p14:sldId id="341"/>
            <p14:sldId id="345"/>
            <p14:sldId id="352"/>
            <p14:sldId id="354"/>
            <p14:sldId id="453"/>
            <p14:sldId id="3229"/>
            <p14:sldId id="356"/>
            <p14:sldId id="357"/>
            <p14:sldId id="360"/>
            <p14:sldId id="3230"/>
            <p14:sldId id="362"/>
            <p14:sldId id="371"/>
            <p14:sldId id="372"/>
            <p14:sldId id="373"/>
            <p14:sldId id="380"/>
            <p14:sldId id="381"/>
            <p14:sldId id="385"/>
            <p14:sldId id="386"/>
            <p14:sldId id="387"/>
            <p14:sldId id="403"/>
            <p14:sldId id="447"/>
            <p14:sldId id="3226"/>
            <p14:sldId id="3231"/>
            <p14:sldId id="3232"/>
            <p14:sldId id="519"/>
            <p14:sldId id="418"/>
            <p14:sldId id="419"/>
            <p14:sldId id="420"/>
            <p14:sldId id="3234"/>
          </p14:sldIdLst>
        </p14:section>
        <p14:section name="Conclusion" id="{4FF1599E-BBD0-8640-A8C3-445E84C44226}">
          <p14:sldIdLst>
            <p14:sldId id="433"/>
            <p14:sldId id="434"/>
            <p14:sldId id="423"/>
            <p14:sldId id="3235"/>
            <p14:sldId id="454"/>
            <p14:sldId id="455"/>
            <p14:sldId id="426"/>
            <p14:sldId id="4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42" autoAdjust="0"/>
    <p:restoredTop sz="79686" autoAdjust="0"/>
  </p:normalViewPr>
  <p:slideViewPr>
    <p:cSldViewPr snapToGrid="0" snapToObjects="1">
      <p:cViewPr varScale="1">
        <p:scale>
          <a:sx n="162" d="100"/>
          <a:sy n="162" d="100"/>
        </p:scale>
        <p:origin x="1168" y="176"/>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tableStyles" Target="tableStyles.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5/4/22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should we do when we don't comprehend God's purposes? Job tells us to accept his ways—especially when we cannot figure out his reasons.</a:t>
            </a:r>
          </a:p>
        </p:txBody>
      </p:sp>
    </p:spTree>
    <p:extLst>
      <p:ext uri="{BB962C8B-B14F-4D97-AF65-F5344CB8AC3E}">
        <p14:creationId xmlns:p14="http://schemas.microsoft.com/office/powerpoint/2010/main" val="1389134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God blessed Job's character of righteousness with great possessions to show his sovereign blessing on his life (1:1-5).</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11</a:t>
            </a:fld>
            <a:endParaRPr lang="en-US" sz="120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Longman arguments given </a:t>
            </a:r>
            <a:r>
              <a:rPr lang="en-US" sz="1200" kern="1200" dirty="0">
                <a:solidFill>
                  <a:schemeClr val="tx1"/>
                </a:solidFill>
                <a:effectLst/>
                <a:latin typeface="Times New Roman" pitchFamily="-105" charset="0"/>
                <a:ea typeface="ＭＳ Ｐゴシック" pitchFamily="-105" charset="-128"/>
                <a:cs typeface="ＭＳ Ｐゴシック" pitchFamily="-105" charset="-128"/>
              </a:rPr>
              <a:t>19 Aug 2019 seminar, Singapore Bible College</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765721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Satan assaulted Job twice but he remained true to God as background for his friends' accusations against his character (1:6–2:10).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13</a:t>
            </a:fld>
            <a:endParaRPr lang="en-US"/>
          </a:p>
        </p:txBody>
      </p:sp>
    </p:spTree>
    <p:extLst>
      <p:ext uri="{BB962C8B-B14F-4D97-AF65-F5344CB8AC3E}">
        <p14:creationId xmlns:p14="http://schemas.microsoft.com/office/powerpoint/2010/main" val="557548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Satan's first assault against Job under God's sovereign limitations takes all his possessions and children, but Job responds righteously (1:6-22).</a:t>
            </a:r>
            <a:r>
              <a:rPr lang="en-SG">
                <a:effectLst/>
              </a:rPr>
              <a:t> </a:t>
            </a:r>
            <a:endParaRPr lang="en-SG">
              <a:effectLst/>
              <a:latin typeface="Arial"/>
              <a:cs typeface="Arial"/>
            </a:endParaRPr>
          </a:p>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Scene 2 (Heaven): Satan’s limitations are contrasted with God’s sovereignty as he tests Job, as Satan attributes his righteousness to material blessing (1:6-12).</a:t>
            </a:r>
            <a:r>
              <a:rPr lang="en-SG">
                <a:effectLst/>
                <a:latin typeface="Arial"/>
                <a:cs typeface="Arial"/>
              </a:rPr>
              <a:t> </a:t>
            </a:r>
            <a:endParaRPr lang="en-SG">
              <a:effectLst/>
              <a:latin typeface="Arial"/>
              <a:ea typeface="ＭＳ Ｐゴシック" charset="0"/>
              <a:cs typeface="Arial"/>
            </a:endParaRPr>
          </a:p>
          <a:p>
            <a:r>
              <a:rPr lang="en-SG">
                <a:effectLst/>
                <a:latin typeface="Arial"/>
                <a:ea typeface="ＭＳ Ｐゴシック" charset="0"/>
                <a:cs typeface="Arial"/>
              </a:rPr>
              <a:t>_______</a:t>
            </a:r>
          </a:p>
          <a:p>
            <a:endParaRPr lang="en-SG">
              <a:effectLst/>
              <a:latin typeface="Arial"/>
              <a:ea typeface="ＭＳ Ｐゴシック" charset="0"/>
              <a:cs typeface="Arial"/>
            </a:endParaRPr>
          </a:p>
          <a:p>
            <a:r>
              <a:rPr lang="en-US">
                <a:latin typeface="Arial"/>
                <a:ea typeface="ＭＳ Ｐゴシック" charset="0"/>
                <a:cs typeface="Arial"/>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14</a:t>
            </a:fld>
            <a:endParaRPr lang="en-US" sz="120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3 (Uz): Satan responds to God's permission by taking all of Job's possessions and children, but is rebuked by Job's righteous response (1:13-22).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15</a:t>
            </a:fld>
            <a:endParaRPr lang="en-US"/>
          </a:p>
        </p:txBody>
      </p:sp>
    </p:spTree>
    <p:extLst>
      <p:ext uri="{BB962C8B-B14F-4D97-AF65-F5344CB8AC3E}">
        <p14:creationId xmlns:p14="http://schemas.microsoft.com/office/powerpoint/2010/main" val="1661041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Satan's second assault against Job under God's sovereign limitations takes his health, but again Job responds righteously (2:1-10).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17</a:t>
            </a:fld>
            <a:endParaRPr lang="en-US"/>
          </a:p>
        </p:txBody>
      </p:sp>
    </p:spTree>
    <p:extLst>
      <p:ext uri="{BB962C8B-B14F-4D97-AF65-F5344CB8AC3E}">
        <p14:creationId xmlns:p14="http://schemas.microsoft.com/office/powerpoint/2010/main" val="1951991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5 (Uz): Satan responds to God's permission by hurting Job with sores and a merciless wife, yet Job again responds righteously (2:7-10).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19</a:t>
            </a:fld>
            <a:endParaRPr lang="en-US"/>
          </a:p>
        </p:txBody>
      </p:sp>
    </p:spTree>
    <p:extLst>
      <p:ext uri="{BB962C8B-B14F-4D97-AF65-F5344CB8AC3E}">
        <p14:creationId xmlns:p14="http://schemas.microsoft.com/office/powerpoint/2010/main" val="3008289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D63748-20AB-0B49-8382-705374B3CF17}"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Eliphaz the Temanite, Bildad the Shuhite, and Zophar the Naamathite, sat in silence with Job for a week in the custom of the day so Job could first express his grief (2:11-13).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21</a:t>
            </a:fld>
            <a:endParaRPr lang="en-US"/>
          </a:p>
        </p:txBody>
      </p:sp>
    </p:spTree>
    <p:extLst>
      <p:ext uri="{BB962C8B-B14F-4D97-AF65-F5344CB8AC3E}">
        <p14:creationId xmlns:p14="http://schemas.microsoft.com/office/powerpoint/2010/main" val="1126540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Maybe you also are living right but experiencing pain.</a:t>
            </a:r>
          </a:p>
          <a:p>
            <a:r>
              <a:rPr lang="en-US">
                <a:latin typeface="Arial"/>
                <a:cs typeface="Arial"/>
              </a:rPr>
              <a:t>Many times suffering comes from sin (break the law, hurt people you love).</a:t>
            </a:r>
          </a:p>
          <a:p>
            <a:r>
              <a:rPr lang="en-US">
                <a:latin typeface="Arial"/>
                <a:cs typeface="Arial"/>
              </a:rPr>
              <a:t>But perhaps you have done nothing to deserve your suffering (living</a:t>
            </a:r>
            <a:r>
              <a:rPr lang="en-US" baseline="0">
                <a:latin typeface="Arial"/>
                <a:cs typeface="Arial"/>
              </a:rPr>
              <a:t> for others, loving God and people</a:t>
            </a:r>
            <a:r>
              <a:rPr lang="en-US">
                <a:latin typeface="Arial"/>
                <a:cs typeface="Arial"/>
              </a:rPr>
              <a:t>). </a:t>
            </a:r>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Rabbi Kushner was a Jewish rabbi who cared for his congregation. His people had the same kinds of issues we all face––</a:t>
            </a:r>
          </a:p>
        </p:txBody>
      </p:sp>
      <p:sp>
        <p:nvSpPr>
          <p:cNvPr id="112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C35DCA6-7F68-B64C-A730-A41B04D72EDA}" type="slidenum">
              <a:rPr lang="en-US" sz="1200">
                <a:cs typeface="Times New Roman" charset="0"/>
              </a:rPr>
              <a:pPr eaLnBrk="1" hangingPunct="1"/>
              <a:t>2</a:t>
            </a:fld>
            <a:endParaRPr lang="en-US" sz="1200">
              <a:cs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shut down debate by saying that this reason for righteous suffering shouldn’t be asked due to his incomprehensibility and sovereignty (Job 3–41).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27</a:t>
            </a:fld>
            <a:endParaRPr lang="en-US"/>
          </a:p>
        </p:txBody>
      </p:sp>
    </p:spTree>
    <p:extLst>
      <p:ext uri="{BB962C8B-B14F-4D97-AF65-F5344CB8AC3E}">
        <p14:creationId xmlns:p14="http://schemas.microsoft.com/office/powerpoint/2010/main" val="2806599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Job and his three friends debated in three cycles the reason for his suffering, each time getting more heated and specific, but not knowing why he suffered (Job 3–26).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28</a:t>
            </a:fld>
            <a:endParaRPr lang="en-US"/>
          </a:p>
        </p:txBody>
      </p:sp>
    </p:spTree>
    <p:extLst>
      <p:ext uri="{BB962C8B-B14F-4D97-AF65-F5344CB8AC3E}">
        <p14:creationId xmlns:p14="http://schemas.microsoft.com/office/powerpoint/2010/main" val="1126540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and last sections of Job are bookends with most of the writing addressing the struggle to find out the reason for Job's suffering.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630361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31</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C7251F7-333F-094D-90FE-444528780AF9}" type="slidenum">
              <a:rPr lang="en-US" sz="1200"/>
              <a:pPr eaLnBrk="1" hangingPunct="1"/>
              <a:t>33</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7CCEEB8-6D19-E24C-9DF5-1A15AF4B5EBE}" type="slidenum">
              <a:rPr lang="en-US" sz="1200"/>
              <a:pPr eaLnBrk="1" hangingPunct="1"/>
              <a:t>34</a:t>
            </a:fld>
            <a:endParaRPr 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E23D223-992F-9248-8E02-6EEDB72276C2}" type="slidenum">
              <a:rPr lang="en-US" sz="1200"/>
              <a:pPr eaLnBrk="1" hangingPunct="1"/>
              <a:t>35</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28432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dirty="0">
                <a:latin typeface="Arial"/>
                <a:ea typeface="ＭＳ Ｐゴシック" charset="0"/>
                <a:cs typeface="Arial"/>
              </a:rPr>
              <a:t>—natural disasters, sickness, divorce, death, problems with children, etc.  In 1981 this led him to write the book </a:t>
            </a:r>
            <a:r>
              <a:rPr lang="en-US" i="1" dirty="0">
                <a:latin typeface="Arial"/>
                <a:ea typeface="ＭＳ Ｐゴシック" charset="0"/>
                <a:cs typeface="Arial"/>
              </a:rPr>
              <a:t>When Bad Things Happen to Good People</a:t>
            </a:r>
            <a:r>
              <a:rPr lang="en-US" dirty="0">
                <a:latin typeface="Arial"/>
                <a:ea typeface="ＭＳ Ｐゴシック" charset="0"/>
                <a:cs typeface="Arial"/>
              </a:rPr>
              <a:t>.  </a:t>
            </a:r>
          </a:p>
          <a:p>
            <a:r>
              <a:rPr lang="en-US" dirty="0">
                <a:latin typeface="Arial"/>
                <a:ea typeface="ＭＳ Ｐゴシック" charset="0"/>
                <a:cs typeface="Arial"/>
              </a:rPr>
              <a:t>Random House says of this book, </a:t>
            </a:r>
            <a:r>
              <a:rPr lang="ru-RU" dirty="0">
                <a:latin typeface="Arial"/>
                <a:ea typeface="ＭＳ Ｐゴシック" charset="0"/>
                <a:cs typeface="Arial"/>
              </a:rPr>
              <a:t>"</a:t>
            </a:r>
            <a:r>
              <a:rPr lang="en-US" dirty="0">
                <a:latin typeface="Arial"/>
                <a:ea typeface="ＭＳ Ｐゴシック" charset="0"/>
                <a:cs typeface="Arial"/>
              </a:rPr>
              <a:t>When Harold Kushner</a:t>
            </a:r>
            <a:r>
              <a:rPr lang="uk-UA" dirty="0">
                <a:latin typeface="Arial"/>
                <a:ea typeface="ＭＳ Ｐゴシック" charset="0"/>
                <a:cs typeface="Arial"/>
              </a:rPr>
              <a:t>'</a:t>
            </a:r>
            <a:r>
              <a:rPr lang="en-US" dirty="0">
                <a:latin typeface="Arial"/>
                <a:ea typeface="ＭＳ Ｐゴシック" charset="0"/>
                <a:cs typeface="Arial"/>
              </a:rPr>
              <a:t>s three-year-old son was diagnosed with a degenerative disease and that he would only live until his early teens, he was faced with one of life</a:t>
            </a:r>
            <a:r>
              <a:rPr lang="uk-UA" dirty="0">
                <a:latin typeface="Arial"/>
                <a:ea typeface="ＭＳ Ｐゴシック" charset="0"/>
                <a:cs typeface="Arial"/>
              </a:rPr>
              <a:t>'</a:t>
            </a:r>
            <a:r>
              <a:rPr lang="en-US" dirty="0">
                <a:latin typeface="Arial"/>
                <a:ea typeface="ＭＳ Ｐゴシック" charset="0"/>
                <a:cs typeface="Arial"/>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a:t>
            </a:r>
            <a:r>
              <a:rPr lang="en-US" b="1" dirty="0">
                <a:latin typeface="Arial"/>
                <a:ea typeface="ＭＳ Ｐゴシック" charset="0"/>
                <a:cs typeface="Arial"/>
              </a:rPr>
              <a:t>When Bad Things Happen to Good People</a:t>
            </a:r>
            <a:r>
              <a:rPr lang="en-US" dirty="0">
                <a:latin typeface="Arial"/>
                <a:ea typeface="ＭＳ Ｐゴシック" charset="0"/>
                <a:cs typeface="Arial"/>
              </a:rPr>
              <a:t> is a classic that offers clear thinking and consolation in times of sorrow.</a:t>
            </a:r>
            <a:r>
              <a:rPr lang="ru-RU" dirty="0">
                <a:latin typeface="Arial"/>
                <a:ea typeface="ＭＳ Ｐゴシック" charset="0"/>
                <a:cs typeface="Arial"/>
              </a:rPr>
              <a:t>"</a:t>
            </a:r>
            <a:r>
              <a:rPr lang="en-US" dirty="0">
                <a:latin typeface="Arial"/>
                <a:ea typeface="ＭＳ Ｐゴシック" charset="0"/>
                <a:cs typeface="Arial"/>
              </a:rPr>
              <a:t> </a:t>
            </a:r>
          </a:p>
          <a:p>
            <a:r>
              <a:rPr lang="en-US" dirty="0">
                <a:latin typeface="Arial"/>
                <a:ea typeface="ＭＳ Ｐゴシック" charset="0"/>
                <a:cs typeface="Arial"/>
              </a:rPr>
              <a:t>So what is his </a:t>
            </a:r>
            <a:r>
              <a:rPr lang="ru-RU" dirty="0">
                <a:latin typeface="Arial"/>
                <a:ea typeface="ＭＳ Ｐゴシック" charset="0"/>
                <a:cs typeface="Arial"/>
              </a:rPr>
              <a:t>"</a:t>
            </a:r>
            <a:r>
              <a:rPr lang="en-US" dirty="0">
                <a:latin typeface="Arial"/>
                <a:ea typeface="ＭＳ Ｐゴシック" charset="0"/>
                <a:cs typeface="Arial"/>
              </a:rPr>
              <a:t>clear thinking</a:t>
            </a:r>
            <a:r>
              <a:rPr lang="ru-RU" dirty="0">
                <a:latin typeface="Arial"/>
                <a:ea typeface="ＭＳ Ｐゴシック" charset="0"/>
                <a:cs typeface="Arial"/>
              </a:rPr>
              <a:t>"</a:t>
            </a:r>
            <a:r>
              <a:rPr lang="en-US" dirty="0">
                <a:latin typeface="Arial"/>
                <a:ea typeface="ＭＳ Ｐゴシック" charset="0"/>
                <a:cs typeface="Arial"/>
              </a:rPr>
              <a:t>?  His thesis is that God is doing all He can to help people, but he can only do so much!  Try to understand that God </a:t>
            </a:r>
            <a:r>
              <a:rPr lang="en-US" i="1" dirty="0">
                <a:latin typeface="Arial"/>
                <a:ea typeface="ＭＳ Ｐゴシック" charset="0"/>
                <a:cs typeface="Arial"/>
              </a:rPr>
              <a:t>could</a:t>
            </a:r>
            <a:r>
              <a:rPr lang="en-US" dirty="0">
                <a:latin typeface="Arial"/>
                <a:ea typeface="ＭＳ Ｐゴシック" charset="0"/>
                <a:cs typeface="Arial"/>
              </a:rPr>
              <a:t> solve your problem if he was only </a:t>
            </a:r>
            <a:r>
              <a:rPr lang="en-US" i="1" dirty="0">
                <a:latin typeface="Arial"/>
                <a:ea typeface="ＭＳ Ｐゴシック" charset="0"/>
                <a:cs typeface="Arial"/>
              </a:rPr>
              <a:t>able</a:t>
            </a:r>
            <a:r>
              <a:rPr lang="en-US" dirty="0">
                <a:latin typeface="Arial"/>
                <a:ea typeface="ＭＳ Ｐゴシック" charset="0"/>
                <a:cs typeface="Arial"/>
              </a:rPr>
              <a:t> to do it.</a:t>
            </a:r>
          </a:p>
          <a:p>
            <a:r>
              <a:rPr lang="en-US" dirty="0">
                <a:latin typeface="Arial"/>
                <a:ea typeface="ＭＳ Ｐゴシック" charset="0"/>
                <a:cs typeface="Arial"/>
              </a:rPr>
              <a:t>Let</a:t>
            </a:r>
            <a:r>
              <a:rPr lang="uk-UA" dirty="0">
                <a:latin typeface="Arial"/>
                <a:ea typeface="ＭＳ Ｐゴシック" charset="0"/>
                <a:cs typeface="Arial"/>
              </a:rPr>
              <a:t>'</a:t>
            </a:r>
            <a:r>
              <a:rPr lang="en-US" dirty="0">
                <a:latin typeface="Arial"/>
                <a:ea typeface="ＭＳ Ｐゴシック" charset="0"/>
                <a:cs typeface="Arial"/>
              </a:rPr>
              <a:t>s not get duped into thinking that He is just not able to help you!</a:t>
            </a:r>
          </a:p>
        </p:txBody>
      </p:sp>
      <p:sp>
        <p:nvSpPr>
          <p:cNvPr id="1146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2CE1924-E984-5B44-9985-2B856C2BF77F}" type="slidenum">
              <a:rPr lang="en-US" sz="1200">
                <a:cs typeface="Times New Roman" charset="0"/>
              </a:rPr>
              <a:pPr eaLnBrk="1" hangingPunct="1"/>
              <a:t>3</a:t>
            </a:fld>
            <a:endParaRPr lang="en-US" sz="1200">
              <a:cs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CD9C771-BB62-D742-A425-8F34D8F61E01}" type="slidenum">
              <a:rPr lang="en-US" sz="1200"/>
              <a:pPr eaLnBrk="1" hangingPunct="1"/>
              <a:t>37</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Elihu angrily rebuked Job and his friends saying that God need not reveal the purpose for Job's suffering although He is speaking to Job through his pain (Job 32–37).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38</a:t>
            </a:fld>
            <a:endParaRPr lang="en-US"/>
          </a:p>
        </p:txBody>
      </p:sp>
    </p:spTree>
    <p:extLst>
      <p:ext uri="{BB962C8B-B14F-4D97-AF65-F5344CB8AC3E}">
        <p14:creationId xmlns:p14="http://schemas.microsoft.com/office/powerpoint/2010/main" val="843811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EDBF59B-EE2B-DD44-BAB2-C3A06A84DDD2}" type="slidenum">
              <a:rPr lang="en-US" sz="1200"/>
              <a:pPr eaLnBrk="1" hangingPunct="1"/>
              <a:t>39</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D76C8B-F4B5-5D4F-98CA-F133E11400ED}" type="slidenum">
              <a:rPr lang="en-US" sz="1200"/>
              <a:pPr eaLnBrk="1" hangingPunct="1"/>
              <a:t>41</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Elihu seems to get it, though he was the youngest of Job's critics. Interestingly, in Job 42 God tells Job to pray for the three friends and gives Elihu a pass. The focus of these key verses is that, despite the craziness and injustice and difficulties of this world, God is not oppressing us. He just does not rescue us from experiencing trials.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42</a:t>
            </a:fld>
            <a:endParaRPr lang="en-US"/>
          </a:p>
        </p:txBody>
      </p:sp>
    </p:spTree>
    <p:extLst>
      <p:ext uri="{BB962C8B-B14F-4D97-AF65-F5344CB8AC3E}">
        <p14:creationId xmlns:p14="http://schemas.microsoft.com/office/powerpoint/2010/main" val="2534226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LORD tested Job with unanswerable questions to affirm His incomprehensibility, sovereignty, and omnipotence (Job 38–41).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43</a:t>
            </a:fld>
            <a:endParaRPr lang="en-US"/>
          </a:p>
        </p:txBody>
      </p:sp>
    </p:spTree>
    <p:extLst>
      <p:ext uri="{BB962C8B-B14F-4D97-AF65-F5344CB8AC3E}">
        <p14:creationId xmlns:p14="http://schemas.microsoft.com/office/powerpoint/2010/main" val="2280042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CD9C771-BB62-D742-A425-8F34D8F61E01}" type="slidenum">
              <a:rPr lang="en-US" sz="1200"/>
              <a:pPr eaLnBrk="1" hangingPunct="1"/>
              <a:t>44</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45</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48</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Think about how pain may hit you despite your innocence.</a:t>
            </a:r>
          </a:p>
          <a:p>
            <a:r>
              <a:rPr lang="en-US">
                <a:latin typeface="Arial"/>
                <a:cs typeface="Arial"/>
              </a:rPr>
              <a:t>What righteous suffering have you experienced in the past?</a:t>
            </a:r>
          </a:p>
          <a:p>
            <a:r>
              <a:rPr lang="en-US">
                <a:latin typeface="Arial"/>
                <a:cs typeface="Arial"/>
              </a:rPr>
              <a:t>What issue are you going through now though it is undeserved?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50</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53</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58</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God probably will not reveal why you are suffering—so rest in your ignorance.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Too often we think that God owes us a reason. He doesn’t owe us anything!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Even if he did tell the reason, we would still struggle with his justice due to our sin. </a:t>
            </a:r>
          </a:p>
          <a:p>
            <a:r>
              <a:rPr lang="en-US">
                <a:latin typeface="Times New Roman" charset="0"/>
                <a:ea typeface="ＭＳ Ｐゴシック" charset="0"/>
                <a:cs typeface="ＭＳ Ｐゴシック" charset="0"/>
              </a:rPr>
              <a:t>_____________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59</a:t>
            </a:fld>
            <a:endParaRPr lang="en-US" sz="1200">
              <a:cs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The proper response to righteous suffering was Job’s submission to God rather than questioning his incomprehensibility and sovereignty (Job 42).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65</a:t>
            </a:fld>
            <a:endParaRPr lang="en-US"/>
          </a:p>
        </p:txBody>
      </p:sp>
    </p:spTree>
    <p:extLst>
      <p:ext uri="{BB962C8B-B14F-4D97-AF65-F5344CB8AC3E}">
        <p14:creationId xmlns:p14="http://schemas.microsoft.com/office/powerpoint/2010/main" val="3581121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God blessed Job's obedience with long life, doubling his former wealth, giving him more children and restoring his health, blessing the latter part of his life more than the first (42:10-17).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66</a:t>
            </a:fld>
            <a:endParaRPr lang="en-US"/>
          </a:p>
        </p:txBody>
      </p:sp>
    </p:spTree>
    <p:extLst>
      <p:ext uri="{BB962C8B-B14F-4D97-AF65-F5344CB8AC3E}">
        <p14:creationId xmlns:p14="http://schemas.microsoft.com/office/powerpoint/2010/main" val="23718009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Yield to the L</a:t>
            </a:r>
            <a:r>
              <a:rPr lang="en-US" sz="1100">
                <a:latin typeface="Arial"/>
                <a:cs typeface="Arial"/>
              </a:rPr>
              <a:t>ORD</a:t>
            </a:r>
            <a:r>
              <a:rPr lang="en-US" baseline="0">
                <a:latin typeface="Arial"/>
                <a:cs typeface="Arial"/>
              </a:rPr>
              <a:t> by recognizing that he is under no obligation to tell you his purposes in difficulty.</a:t>
            </a:r>
            <a:endParaRPr lang="en-US">
              <a:latin typeface="Arial"/>
              <a:cs typeface="Arial"/>
            </a:endParaRPr>
          </a:p>
          <a:p>
            <a:endParaRPr lang="en-US">
              <a:latin typeface="Arial"/>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dirty="0">
                <a:effectLst/>
              </a:rPr>
              <a:t>James </a:t>
            </a:r>
            <a:r>
              <a:rPr lang="en-US" dirty="0" err="1">
                <a:effectLst/>
              </a:rPr>
              <a:t>Tissot</a:t>
            </a:r>
            <a:r>
              <a:rPr lang="en-US" dirty="0">
                <a:effectLst/>
              </a:rPr>
              <a:t>, </a:t>
            </a:r>
            <a:r>
              <a:rPr lang="ru-RU" dirty="0">
                <a:effectLst/>
              </a:rPr>
              <a:t>"</a:t>
            </a:r>
            <a:r>
              <a:rPr lang="en-US" dirty="0">
                <a:effectLst/>
              </a:rPr>
              <a:t>Job and His Three Friends.</a:t>
            </a:r>
            <a:r>
              <a:rPr lang="ru-RU" dirty="0">
                <a:effectLst/>
              </a:rPr>
              <a:t>"</a:t>
            </a:r>
            <a:endParaRPr lang="en-US" dirty="0"/>
          </a:p>
        </p:txBody>
      </p:sp>
      <p:sp>
        <p:nvSpPr>
          <p:cNvPr id="4" name="Slide Number Placeholder 3"/>
          <p:cNvSpPr>
            <a:spLocks noGrp="1"/>
          </p:cNvSpPr>
          <p:nvPr>
            <p:ph type="sldNum" sz="quarter" idx="10"/>
          </p:nvPr>
        </p:nvSpPr>
        <p:spPr/>
        <p:txBody>
          <a:bodyPr/>
          <a:lstStyle/>
          <a:p>
            <a:pPr>
              <a:defRPr/>
            </a:pPr>
            <a:fld id="{A650FD30-C446-FA4F-9B38-783EC8AA97A2}" type="slidenum">
              <a:rPr lang="en-US" smtClean="0"/>
              <a:pPr>
                <a:defRPr/>
              </a:pPr>
              <a:t>70</a:t>
            </a:fld>
            <a:endParaRPr lang="en-US"/>
          </a:p>
        </p:txBody>
      </p:sp>
    </p:spTree>
    <p:extLst>
      <p:ext uri="{BB962C8B-B14F-4D97-AF65-F5344CB8AC3E}">
        <p14:creationId xmlns:p14="http://schemas.microsoft.com/office/powerpoint/2010/main" val="2456875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Do not demand a response from God to your questions that he never promises to answer.</a:t>
            </a:r>
          </a:p>
          <a:p>
            <a:pPr marL="228600" indent="-228600">
              <a:buAutoNum type="arabicPeriod"/>
            </a:pPr>
            <a:r>
              <a:rPr lang="en-US" dirty="0"/>
              <a:t>The issue is not knowing God’s answer—which you probably wouldn’t accept anyway—but the issue is faith in him and his ways despite your ignorance.</a:t>
            </a:r>
          </a:p>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What issue are you going through now?</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Is your pain really righteous suffering?</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need to repent, please go ahead.</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don’t need to repent, don’t pretend you do.</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are you trying to figure your suffering out? </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only I knew…” assumes that if you knew right, you would act right.</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Are you finding the advice of friends about as helpful as the counsel of Job’s friends?</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can you submit to God by trusting in God’s wisdom? </a:t>
            </a:r>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4598228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6D03E7-B778-E240-9311-46576B088DBF}" type="slidenum">
              <a:rPr lang="en-GB" sz="1200">
                <a:solidFill>
                  <a:srgbClr val="FFFFFF"/>
                </a:solidFill>
                <a:latin typeface="Comic Sans MS" charset="0"/>
              </a:rPr>
              <a:pPr eaLnBrk="1" hangingPunct="1"/>
              <a:t>73</a:t>
            </a:fld>
            <a:endParaRPr lang="en-GB" sz="1200">
              <a:solidFill>
                <a:srgbClr val="FFFFFF"/>
              </a:solidFill>
              <a:latin typeface="Comic Sans MS" charset="0"/>
            </a:endParaRPr>
          </a:p>
        </p:txBody>
      </p:sp>
      <p:sp>
        <p:nvSpPr>
          <p:cNvPr id="467970" name="Rectangle 1026"/>
          <p:cNvSpPr>
            <a:spLocks noGrp="1" noRot="1" noChangeAspect="1" noChangeArrowheads="1"/>
          </p:cNvSpPr>
          <p:nvPr>
            <p:ph type="sldImg"/>
          </p:nvPr>
        </p:nvSpPr>
        <p:spPr>
          <a:xfrm>
            <a:off x="1143000" y="685800"/>
            <a:ext cx="4572000" cy="3429000"/>
          </a:xfrm>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cs typeface="ＭＳ Ｐゴシック" charset="0"/>
            </a:endParaRPr>
          </a:p>
          <a:p>
            <a:r>
              <a:rPr lang="en-US">
                <a:latin typeface="Arial" charset="0"/>
                <a:cs typeface="ＭＳ Ｐゴシック" charset="0"/>
              </a:rPr>
              <a:t>Other translations say, "Cease striving</a:t>
            </a:r>
            <a:r>
              <a:rPr lang="mr-IN">
                <a:latin typeface="Arial" charset="0"/>
                <a:cs typeface="ＭＳ Ｐゴシック" charset="0"/>
              </a:rPr>
              <a:t>…</a:t>
            </a:r>
            <a:r>
              <a:rPr lang="en-US">
                <a:latin typeface="Arial" charset="0"/>
                <a:cs typeface="ＭＳ Ｐゴシック" charset="0"/>
              </a:rPr>
              <a:t>"</a:t>
            </a:r>
          </a:p>
          <a:p>
            <a:r>
              <a:rPr lang="en-US">
                <a:latin typeface="Arial" charset="0"/>
                <a:cs typeface="ＭＳ Ｐゴシック" charset="0"/>
              </a:rPr>
              <a:t>Only when we stop to listen will we hear from God.</a:t>
            </a:r>
          </a:p>
          <a:p>
            <a:r>
              <a:rPr lang="en-US">
                <a:latin typeface="Arial" charset="0"/>
                <a:cs typeface="ＭＳ Ｐゴシック" charset="0"/>
              </a:rPr>
              <a:t>Only when we hear from God—even hear God's silence—that we will know him as he truly is.</a:t>
            </a:r>
          </a:p>
          <a:p>
            <a:r>
              <a:rPr lang="en-US">
                <a:latin typeface="Arial" charset="0"/>
                <a:cs typeface="ＭＳ Ｐゴシック" charset="0"/>
              </a:rPr>
              <a:t>He is God. We are not. This is one of the basic rules of living in his universe.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In Job’s day the common belief was that suffering was always caused by sin but godliness that led to blessing. Therefore, the right response to suffering was simply to repent from sin. But is that the proper response to righteous suffering?</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mn-ea"/>
                <a:cs typeface="Arial"/>
              </a:rPr>
              <a:t>Today we’ll see three steps to answer this question: the setting, the debate and the resolution to this problem of righteous suffering</a:t>
            </a:r>
            <a:r>
              <a:rPr lang="en-SG" sz="1200" kern="120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setting regarding God's sovereignty over righteous suffering was where Job, unaware of Satan’s plot, innocently suffered great losses (Job 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10</a:t>
            </a:fld>
            <a:endParaRPr lang="en-US"/>
          </a:p>
        </p:txBody>
      </p:sp>
    </p:spTree>
    <p:extLst>
      <p:ext uri="{BB962C8B-B14F-4D97-AF65-F5344CB8AC3E}">
        <p14:creationId xmlns:p14="http://schemas.microsoft.com/office/powerpoint/2010/main" val="318773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152824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265945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502111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1483625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1035653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7212680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27712394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30444801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21023011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1495632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42681201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2788344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39075396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37167119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40391750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1944465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34531874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38075940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5122448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pPr>
                <a:defRPr/>
              </a:pPr>
              <a:t>‹#›</a:t>
            </a:fld>
            <a:endParaRPr lang="en-US"/>
          </a:p>
        </p:txBody>
      </p:sp>
    </p:spTree>
    <p:extLst>
      <p:ext uri="{BB962C8B-B14F-4D97-AF65-F5344CB8AC3E}">
        <p14:creationId xmlns:p14="http://schemas.microsoft.com/office/powerpoint/2010/main" val="3516542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pPr>
                <a:defRPr/>
              </a:pPr>
              <a:t>‹#›</a:t>
            </a:fld>
            <a:endParaRPr lang="en-US"/>
          </a:p>
        </p:txBody>
      </p:sp>
    </p:spTree>
    <p:extLst>
      <p:ext uri="{BB962C8B-B14F-4D97-AF65-F5344CB8AC3E}">
        <p14:creationId xmlns:p14="http://schemas.microsoft.com/office/powerpoint/2010/main" val="4286730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pPr>
                <a:defRPr/>
              </a:pPr>
              <a:t>‹#›</a:t>
            </a:fld>
            <a:endParaRPr lang="en-US"/>
          </a:p>
        </p:txBody>
      </p:sp>
    </p:spTree>
    <p:extLst>
      <p:ext uri="{BB962C8B-B14F-4D97-AF65-F5344CB8AC3E}">
        <p14:creationId xmlns:p14="http://schemas.microsoft.com/office/powerpoint/2010/main" val="21216716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pPr>
                <a:defRPr/>
              </a:pPr>
              <a:t>‹#›</a:t>
            </a:fld>
            <a:endParaRPr lang="en-US"/>
          </a:p>
        </p:txBody>
      </p:sp>
    </p:spTree>
    <p:extLst>
      <p:ext uri="{BB962C8B-B14F-4D97-AF65-F5344CB8AC3E}">
        <p14:creationId xmlns:p14="http://schemas.microsoft.com/office/powerpoint/2010/main" val="41570868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pPr>
                <a:defRPr/>
              </a:pPr>
              <a:t>‹#›</a:t>
            </a:fld>
            <a:endParaRPr lang="en-US"/>
          </a:p>
        </p:txBody>
      </p:sp>
    </p:spTree>
    <p:extLst>
      <p:ext uri="{BB962C8B-B14F-4D97-AF65-F5344CB8AC3E}">
        <p14:creationId xmlns:p14="http://schemas.microsoft.com/office/powerpoint/2010/main" val="9100884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pPr>
                <a:defRPr/>
              </a:pPr>
              <a:t>‹#›</a:t>
            </a:fld>
            <a:endParaRPr lang="en-US"/>
          </a:p>
        </p:txBody>
      </p:sp>
    </p:spTree>
    <p:extLst>
      <p:ext uri="{BB962C8B-B14F-4D97-AF65-F5344CB8AC3E}">
        <p14:creationId xmlns:p14="http://schemas.microsoft.com/office/powerpoint/2010/main" val="411039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pPr>
                <a:defRPr/>
              </a:pPr>
              <a:t>‹#›</a:t>
            </a:fld>
            <a:endParaRPr lang="en-US"/>
          </a:p>
        </p:txBody>
      </p:sp>
    </p:spTree>
    <p:extLst>
      <p:ext uri="{BB962C8B-B14F-4D97-AF65-F5344CB8AC3E}">
        <p14:creationId xmlns:p14="http://schemas.microsoft.com/office/powerpoint/2010/main" val="24643978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pPr>
                <a:defRPr/>
              </a:pPr>
              <a:t>‹#›</a:t>
            </a:fld>
            <a:endParaRPr lang="en-US"/>
          </a:p>
        </p:txBody>
      </p:sp>
    </p:spTree>
    <p:extLst>
      <p:ext uri="{BB962C8B-B14F-4D97-AF65-F5344CB8AC3E}">
        <p14:creationId xmlns:p14="http://schemas.microsoft.com/office/powerpoint/2010/main" val="2104758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pPr>
                <a:defRPr/>
              </a:pPr>
              <a:t>‹#›</a:t>
            </a:fld>
            <a:endParaRPr lang="en-US"/>
          </a:p>
        </p:txBody>
      </p:sp>
    </p:spTree>
    <p:extLst>
      <p:ext uri="{BB962C8B-B14F-4D97-AF65-F5344CB8AC3E}">
        <p14:creationId xmlns:p14="http://schemas.microsoft.com/office/powerpoint/2010/main" val="34466702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pPr>
                <a:defRPr/>
              </a:pPr>
              <a:t>‹#›</a:t>
            </a:fld>
            <a:endParaRPr lang="en-US"/>
          </a:p>
        </p:txBody>
      </p:sp>
    </p:spTree>
    <p:extLst>
      <p:ext uri="{BB962C8B-B14F-4D97-AF65-F5344CB8AC3E}">
        <p14:creationId xmlns:p14="http://schemas.microsoft.com/office/powerpoint/2010/main" val="3612148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1502388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20025732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24956227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12525959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4857844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1105708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34248784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23870847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16177765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15008532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374052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1921195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29200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059849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358029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26210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704860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295236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538371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725875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810878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77379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23718503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097112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955362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145073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06963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1153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1700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31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11230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524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629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13460209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0905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52788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9940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784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1331751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1520424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1427376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1307811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3667841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2120097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1074439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1959913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355582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2376625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3129075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1783724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174973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423880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368919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2195839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2644031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2595832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4031573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03898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32893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623900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88073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412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292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406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052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353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7735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984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254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5052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789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445993"/>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29320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185056"/>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45029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29583"/>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6989814"/>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729422"/>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522344"/>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912192"/>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51448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652039"/>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0696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115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170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3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1123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524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6293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0905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5278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9940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7847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3908369794"/>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3885546913"/>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383303687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3911913089"/>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2994250410"/>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1819653685"/>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2471676935"/>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2851427007"/>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185616164"/>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1025405715"/>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3392153905"/>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F8F8F8"/>
                </a:solidFill>
                <a:latin typeface="Times New Roman" charset="0"/>
                <a:ea typeface="ＭＳ Ｐゴシック"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latin typeface="Tahoma"/>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latin typeface="Tahoma"/>
            </a:endParaRPr>
          </a:p>
        </p:txBody>
      </p:sp>
      <p:sp>
        <p:nvSpPr>
          <p:cNvPr id="18" name="Rectangle 18"/>
          <p:cNvSpPr>
            <a:spLocks noGrp="1" noChangeArrowheads="1"/>
          </p:cNvSpPr>
          <p:nvPr>
            <p:ph type="sldNum" sz="quarter" idx="12"/>
          </p:nvPr>
        </p:nvSpPr>
        <p:spPr/>
        <p:txBody>
          <a:bodyPr/>
          <a:lstStyle>
            <a:lvl1pPr>
              <a:defRPr/>
            </a:lvl1pPr>
          </a:lstStyle>
          <a:p>
            <a:pPr>
              <a:defRPr/>
            </a:pPr>
            <a:fld id="{FD8A4DA8-3B4F-9B46-9EC4-2B75073762D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08443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E8DF3-DC2D-4949-BD36-AA9EE0F364A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607457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028A3-38D2-4543-87F9-DC15F1BA2EA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150652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23BB53-09A0-D943-A9F8-2FE5671700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9540964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A18CE7-6EB0-FE4E-9C68-0AC3D1B7E3FD}"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0010319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772081-7D5F-5843-9D68-B6CF36C183C7}"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7629042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662A5C-78AD-BD40-ABBA-34AFB32C6AF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1221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0971B0-7A4E-1549-9A4D-353D0E22912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330895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D8A2D-CCB0-6444-8CA8-81ADF3BC024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336238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84C089-2FA1-E94F-AB10-604D8EDD388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836729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A596C3-797C-AF4B-A970-ABFDA6AA821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3553868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856837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646021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752797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249339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09202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5570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1.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3.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8330111D-546B-D041-B048-E41F918F2345}"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03882389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7FBE69E-47EC-3A41-89E4-9DBF597BACF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1718691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50146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pPr>
                <a:defRPr/>
              </a:pPr>
              <a:t>‹#›</a:t>
            </a:fld>
            <a:endParaRPr lang="en-US"/>
          </a:p>
        </p:txBody>
      </p:sp>
    </p:spTree>
    <p:extLst>
      <p:ext uri="{BB962C8B-B14F-4D97-AF65-F5344CB8AC3E}">
        <p14:creationId xmlns:p14="http://schemas.microsoft.com/office/powerpoint/2010/main" val="328294643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lnSpc>
                <a:spcPct val="100000"/>
              </a:lnSpc>
              <a:defRPr/>
            </a:pPr>
            <a:fld id="{C7FCEC4A-0619-534F-AB0C-4C4D1986DF16}" type="slidenum">
              <a:rPr lang="en-US"/>
              <a:pPr eaLnBrk="0" hangingPunct="0">
                <a:lnSpc>
                  <a:spcPct val="100000"/>
                </a:lnSpc>
                <a:defRPr/>
              </a:pPr>
              <a:t>‹#›</a:t>
            </a:fld>
            <a:endParaRPr lang="en-US"/>
          </a:p>
        </p:txBody>
      </p:sp>
    </p:spTree>
    <p:extLst>
      <p:ext uri="{BB962C8B-B14F-4D97-AF65-F5344CB8AC3E}">
        <p14:creationId xmlns:p14="http://schemas.microsoft.com/office/powerpoint/2010/main" val="138515550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defTabSz="914400" fontAlgn="base">
              <a:spcBef>
                <a:spcPct val="0"/>
              </a:spcBef>
              <a:spcAft>
                <a:spcPct val="0"/>
              </a:spcAft>
              <a:defRPr/>
            </a:pPr>
            <a:fld id="{BA02E6DE-360F-274C-A71B-F5B4F52FD08B}"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7791300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6481061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8330111D-546B-D041-B048-E41F918F2345}"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529842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04623C9D-1D5E-814B-BC97-0788E92C0EA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195747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defTabSz="914400" fontAlgn="base">
              <a:spcAft>
                <a:spcPct val="0"/>
              </a:spcAft>
              <a:defRPr/>
            </a:pPr>
            <a:fld id="{ED5D3B32-718B-294A-9E81-DE69523BC44A}" type="slidenum">
              <a:rPr lang="en-US">
                <a:solidFill>
                  <a:srgbClr val="000000"/>
                </a:solidFill>
                <a:ea typeface="ＭＳ Ｐゴシック" charset="0"/>
              </a:rPr>
              <a:pPr defTabSz="914400" fontAlgn="base">
                <a:spcAft>
                  <a:spcPct val="0"/>
                </a:spcAft>
                <a:defRPr/>
              </a:pPr>
              <a:t>‹#›</a:t>
            </a:fld>
            <a:endParaRPr lang="en-US">
              <a:solidFill>
                <a:srgbClr val="000000"/>
              </a:solidFill>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0454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000000"/>
              </a:solidFill>
              <a:latin typeface="Times New Roman"/>
            </a:endParaRPr>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000000"/>
              </a:solidFill>
              <a:latin typeface="Times New Roman"/>
            </a:endParaRPr>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defTabSz="914400" fontAlgn="base">
              <a:spcBef>
                <a:spcPct val="0"/>
              </a:spcBef>
              <a:spcAft>
                <a:spcPct val="0"/>
              </a:spcAft>
              <a:defRPr/>
            </a:pPr>
            <a:fld id="{F79F1A1A-D36C-234D-8421-47FBB724656C}"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41198226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Arial"/>
              <a:ea typeface="ＭＳ Ｐゴシック"/>
              <a:cs typeface="ＭＳ Ｐゴシック"/>
            </a:endParaRPr>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Arial"/>
              <a:ea typeface="ＭＳ Ｐゴシック"/>
              <a:cs typeface="ＭＳ Ｐゴシック"/>
            </a:endParaRPr>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defTabSz="914400" fontAlgn="base">
              <a:spcBef>
                <a:spcPct val="0"/>
              </a:spcBef>
              <a:spcAft>
                <a:spcPct val="0"/>
              </a:spcAft>
              <a:defRPr/>
            </a:pPr>
            <a:fld id="{BA02E6DE-360F-274C-A71B-F5B4F52FD08B}"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57791300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defTabSz="914400" fontAlgn="base">
              <a:spcBef>
                <a:spcPct val="0"/>
              </a:spcBef>
              <a:spcAft>
                <a:spcPct val="0"/>
              </a:spcAft>
              <a:defRPr/>
            </a:pPr>
            <a:fld id="{DC2CD713-CE88-5745-A855-7ED6B9DF8B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6347225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a:solidFill>
                  <a:schemeClr val="bg2"/>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808080"/>
              </a:solidFill>
              <a:latin typeface="Tahoma"/>
            </a:endParaRPr>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a:solidFill>
                  <a:schemeClr val="bg2"/>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808080"/>
              </a:solidFill>
              <a:latin typeface="Tahoma"/>
            </a:endParaRPr>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solidFill>
                  <a:schemeClr val="bg2"/>
                </a:solidFill>
                <a:latin typeface="Tahoma" charset="0"/>
                <a:cs typeface="Times New Roman" charset="0"/>
              </a:defRPr>
            </a:lvl1pPr>
          </a:lstStyle>
          <a:p>
            <a:pPr defTabSz="914400" fontAlgn="base">
              <a:spcBef>
                <a:spcPct val="0"/>
              </a:spcBef>
              <a:spcAft>
                <a:spcPct val="0"/>
              </a:spcAft>
              <a:defRPr/>
            </a:pPr>
            <a:fld id="{1A0FF567-27E8-754B-9A69-3CA40AFC41DD}" type="slidenum">
              <a:rPr lang="en-US">
                <a:solidFill>
                  <a:srgbClr val="808080"/>
                </a:solidFill>
                <a:ea typeface="ＭＳ Ｐゴシック" charset="0"/>
              </a:rPr>
              <a:pPr defTabSz="914400" fontAlgn="base">
                <a:spcBef>
                  <a:spcPct val="0"/>
                </a:spcBef>
                <a:spcAft>
                  <a:spcPct val="0"/>
                </a:spcAft>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F8F8F8"/>
                </a:solidFill>
                <a:latin typeface="Times New Roman" charset="0"/>
                <a:ea typeface="ＭＳ Ｐゴシック" charset="0"/>
                <a:cs typeface="Times New Roman"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spTree>
    <p:extLst>
      <p:ext uri="{BB962C8B-B14F-4D97-AF65-F5344CB8AC3E}">
        <p14:creationId xmlns:p14="http://schemas.microsoft.com/office/powerpoint/2010/main" val="1573304114"/>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hemeOverride" Target="../theme/themeOverride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hemeOverride" Target="../theme/themeOverride4.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140.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140.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6.xml"/><Relationship Id="rId1" Type="http://schemas.openxmlformats.org/officeDocument/2006/relationships/themeOverride" Target="../theme/themeOverride5.xml"/><Relationship Id="rId5" Type="http://schemas.openxmlformats.org/officeDocument/2006/relationships/image" Target="../media/image44.jpeg"/><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7.xml"/><Relationship Id="rId1" Type="http://schemas.openxmlformats.org/officeDocument/2006/relationships/slideLayout" Target="../slideLayouts/slideLayout83.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10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72.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87423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أيوب</a:t>
            </a:r>
            <a:endParaRPr kumimoji="0" lang="en-US" sz="8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ar-JO" sz="11500" b="1" dirty="0">
                <a:solidFill>
                  <a:schemeClr val="tx1"/>
                </a:solidFill>
                <a:latin typeface="Arial" charset="0"/>
                <a:ea typeface="ＭＳ Ｐゴシック" charset="0"/>
                <a:cs typeface="ＭＳ Ｐゴシック" charset="0"/>
              </a:rPr>
              <a:t>كن مطيعا</a:t>
            </a:r>
            <a:endParaRPr lang="en-US" sz="11500" b="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55176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أيوب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01274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7089" name="Title 1"/>
          <p:cNvSpPr>
            <a:spLocks noGrp="1"/>
          </p:cNvSpPr>
          <p:nvPr>
            <p:ph type="title"/>
          </p:nvPr>
        </p:nvSpPr>
        <p:spPr>
          <a:xfrm>
            <a:off x="-71438" y="626416"/>
            <a:ext cx="9157829" cy="767180"/>
          </a:xfrm>
        </p:spPr>
        <p:txBody>
          <a:bodyPr rtlCol="0">
            <a:noAutofit/>
          </a:bodyPr>
          <a:lstStyle/>
          <a:p>
            <a:pPr fontAlgn="auto">
              <a:spcAft>
                <a:spcPts val="0"/>
              </a:spcAft>
              <a:defRPr/>
            </a:pPr>
            <a:br>
              <a:rPr lang="en-US" sz="4000" b="1" dirty="0">
                <a:effectLst>
                  <a:glow rad="228600">
                    <a:schemeClr val="tx1"/>
                  </a:glow>
                </a:effectLst>
                <a:latin typeface="Arial" charset="0"/>
                <a:ea typeface="+mj-ea"/>
                <a:cs typeface="+mj-cs"/>
              </a:rPr>
            </a:br>
            <a:r>
              <a:rPr lang="ar-JO" sz="4000" b="1" dirty="0">
                <a:effectLst>
                  <a:glow rad="228600">
                    <a:schemeClr val="tx1"/>
                  </a:glow>
                </a:effectLst>
                <a:latin typeface="Arial" charset="0"/>
                <a:ea typeface="+mj-ea"/>
                <a:cs typeface="+mj-cs"/>
              </a:rPr>
              <a:t>وصف أيوب (1: 1-5)</a:t>
            </a:r>
            <a:endParaRPr lang="en-US" sz="4000" b="1" dirty="0">
              <a:effectLst>
                <a:glow rad="228600">
                  <a:schemeClr val="tx1"/>
                </a:glow>
              </a:effectLst>
              <a:latin typeface="Arial" charset="0"/>
              <a:ea typeface="+mj-ea"/>
              <a:cs typeface="+mj-cs"/>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ar-JO" altLang="zh-CN" b="1" dirty="0">
                <a:solidFill>
                  <a:srgbClr val="FFFFFF"/>
                </a:solidFill>
                <a:latin typeface="Times New Roman" pitchFamily="18" charset="0"/>
                <a:ea typeface="宋体" charset="0"/>
                <a:cs typeface="Times New Roman" pitchFamily="18" charset="0"/>
              </a:rPr>
              <a:t>المشهد 1</a:t>
            </a:r>
            <a:endParaRPr lang="en-US" dirty="0">
              <a:solidFill>
                <a:srgbClr val="FFFFFF"/>
              </a:solidFill>
              <a:latin typeface="Times New Roman" pitchFamily="18" charset="0"/>
              <a:ea typeface="宋体" charset="0"/>
              <a:cs typeface="Times New Roman" pitchFamily="18" charset="0"/>
            </a:endParaRPr>
          </a:p>
        </p:txBody>
      </p:sp>
    </p:spTree>
    <p:extLst>
      <p:ext uri="{BB962C8B-B14F-4D97-AF65-F5344CB8AC3E}">
        <p14:creationId xmlns:p14="http://schemas.microsoft.com/office/powerpoint/2010/main" val="13652094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rotWithShape="1">
          <a:blip r:embed="rId3">
            <a:extLst>
              <a:ext uri="{28A0092B-C50C-407E-A947-70E740481C1C}">
                <a14:useLocalDpi xmlns:a14="http://schemas.microsoft.com/office/drawing/2010/main" val="0"/>
              </a:ext>
            </a:extLst>
          </a:blip>
          <a:srcRect r="20752" b="11193"/>
          <a:stretch/>
        </p:blipFill>
        <p:spPr bwMode="auto">
          <a:xfrm>
            <a:off x="-36513" y="-4763"/>
            <a:ext cx="9180513"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nvGraphicFramePr>
        <p:xfrm>
          <a:off x="-19950" y="0"/>
          <a:ext cx="9163950" cy="5703312"/>
        </p:xfrm>
        <a:graphic>
          <a:graphicData uri="http://schemas.openxmlformats.org/drawingml/2006/table">
            <a:tbl>
              <a:tblPr/>
              <a:tblGrid>
                <a:gridCol w="4581975">
                  <a:extLst>
                    <a:ext uri="{9D8B030D-6E8A-4147-A177-3AD203B41FA5}">
                      <a16:colId xmlns:a16="http://schemas.microsoft.com/office/drawing/2014/main" val="20000"/>
                    </a:ext>
                  </a:extLst>
                </a:gridCol>
                <a:gridCol w="4581975">
                  <a:extLst>
                    <a:ext uri="{9D8B030D-6E8A-4147-A177-3AD203B41FA5}">
                      <a16:colId xmlns:a16="http://schemas.microsoft.com/office/drawing/2014/main" val="20001"/>
                    </a:ext>
                  </a:extLst>
                </a:gridCol>
              </a:tblGrid>
              <a:tr h="620688">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dirty="0">
                          <a:solidFill>
                            <a:srgbClr val="FFFFFF"/>
                          </a:solidFill>
                          <a:effectLst/>
                          <a:latin typeface="Times New Roman" pitchFamily="18" charset="0"/>
                          <a:ea typeface="Times New Roman"/>
                          <a:cs typeface="Times New Roman" pitchFamily="18" charset="0"/>
                        </a:rPr>
                        <a:t>لا (مثل تريمبر لونغمان)</a:t>
                      </a:r>
                      <a:endParaRPr lang="en-US" sz="2400" b="1" dirty="0">
                        <a:solidFill>
                          <a:srgbClr val="FFFFFF"/>
                        </a:solidFill>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dirty="0">
                          <a:solidFill>
                            <a:srgbClr val="FFFFFF"/>
                          </a:solidFill>
                          <a:effectLst/>
                          <a:latin typeface="Times New Roman" pitchFamily="18" charset="0"/>
                          <a:ea typeface="Times New Roman"/>
                          <a:cs typeface="Times New Roman" pitchFamily="18" charset="0"/>
                        </a:rPr>
                        <a:t>نعم (مثل ريك جريفيث)</a:t>
                      </a:r>
                      <a:endParaRPr lang="en-US" sz="2400" b="1" dirty="0">
                        <a:solidFill>
                          <a:srgbClr val="FFFFFF"/>
                        </a:solidFill>
                        <a:effectLst/>
                        <a:latin typeface="Times New Roman" pitchFamily="18" charset="0"/>
                        <a:ea typeface="Times New Roman"/>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إنها مجرد تجربة فكرية</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4" algn="ctr" defTabSz="457200" rtl="0" eaLnBrk="1" latinLnBrk="0" hangingPunct="1">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لماذا لا يكون مجرد تجربة</a:t>
                      </a:r>
                      <a:r>
                        <a:rPr lang="ar-JO" sz="2400" b="1" kern="1200" baseline="0" dirty="0">
                          <a:solidFill>
                            <a:schemeClr val="tx1"/>
                          </a:solidFill>
                          <a:effectLst/>
                          <a:latin typeface="Times New Roman" pitchFamily="18" charset="0"/>
                          <a:ea typeface="+mn-ea"/>
                          <a:cs typeface="Times New Roman" pitchFamily="18" charset="0"/>
                        </a:rPr>
                        <a:t> فكرية ؟</a:t>
                      </a:r>
                    </a:p>
                    <a:p>
                      <a:pPr marL="0" lvl="4" algn="ctr" defTabSz="457200" rtl="0" eaLnBrk="1" latinLnBrk="0" hangingPunct="1">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baseline="0" dirty="0">
                          <a:solidFill>
                            <a:schemeClr val="tx1"/>
                          </a:solidFill>
                          <a:effectLst/>
                          <a:latin typeface="Times New Roman" pitchFamily="18" charset="0"/>
                          <a:ea typeface="+mn-ea"/>
                          <a:cs typeface="Times New Roman" pitchFamily="18" charset="0"/>
                        </a:rPr>
                        <a:t>أيوب موازي لرجال حقيقييين مثل نوح و دانيال (حز 14: 14، 20)</a:t>
                      </a:r>
                      <a:endParaRPr lang="en-SG" sz="2400" b="1" kern="1200" dirty="0">
                        <a:solidFill>
                          <a:schemeClr val="tx1"/>
                        </a:solidFill>
                        <a:effectLst/>
                        <a:latin typeface="Times New Roman" pitchFamily="18" charset="0"/>
                        <a:ea typeface="+mn-ea"/>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مكتوب بطريقة الشعر الأسلوبي</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dirty="0">
                          <a:latin typeface="Times New Roman" pitchFamily="18" charset="0"/>
                          <a:cs typeface="Times New Roman" pitchFamily="18" charset="0"/>
                        </a:rPr>
                        <a:t>لماذا لا يمكن لأيوب أن يكون له حوار شعري حقيقي (قارن أغنية)؟ العديد من المجتمعات تفعل هذا.</a:t>
                      </a:r>
                      <a:endParaRPr lang="en-US" sz="2400" b="1" dirty="0">
                        <a:effectLst/>
                        <a:latin typeface="Times New Roman" pitchFamily="18" charset="0"/>
                        <a:ea typeface="Times New Roman"/>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كان لأيوب سبعة</a:t>
                      </a:r>
                      <a:r>
                        <a:rPr lang="ar-JO" sz="2400" b="1" kern="1200" baseline="0" dirty="0">
                          <a:solidFill>
                            <a:schemeClr val="tx1"/>
                          </a:solidFill>
                          <a:effectLst/>
                          <a:latin typeface="Times New Roman" pitchFamily="18" charset="0"/>
                          <a:ea typeface="+mn-ea"/>
                          <a:cs typeface="Times New Roman" pitchFamily="18" charset="0"/>
                        </a:rPr>
                        <a:t> بنين و ثلاث بنات</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dirty="0">
                          <a:latin typeface="Times New Roman" pitchFamily="18" charset="0"/>
                          <a:cs typeface="Times New Roman" pitchFamily="18" charset="0"/>
                        </a:rPr>
                        <a:t>كان من الممكن أن يكون لدى أيوب العدد المثالي من الأبناء.</a:t>
                      </a:r>
                      <a:endParaRPr lang="en-US" sz="2400" b="1" dirty="0">
                        <a:effectLst/>
                        <a:latin typeface="Times New Roman" pitchFamily="18" charset="0"/>
                        <a:ea typeface="Times New Roman"/>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أيوب أحد آخر أسفار العهد القديم – على الأقل في شكله النهائي</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ما</a:t>
                      </a:r>
                      <a:r>
                        <a:rPr lang="ar-JO" sz="2400" b="1" kern="1200" baseline="0" dirty="0">
                          <a:solidFill>
                            <a:schemeClr val="tx1"/>
                          </a:solidFill>
                          <a:effectLst/>
                          <a:latin typeface="Times New Roman" pitchFamily="18" charset="0"/>
                          <a:ea typeface="+mn-ea"/>
                          <a:cs typeface="Times New Roman" pitchFamily="18" charset="0"/>
                        </a:rPr>
                        <a:t> هو الدعم النصي الذي يظهر أن أيوب يملك تاريخاً متأخراً ؟ يمتلك وحدة </a:t>
                      </a:r>
                    </a:p>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baseline="0" dirty="0">
                          <a:solidFill>
                            <a:schemeClr val="tx1"/>
                          </a:solidFill>
                          <a:effectLst/>
                          <a:latin typeface="Times New Roman" pitchFamily="18" charset="0"/>
                          <a:ea typeface="+mn-ea"/>
                          <a:cs typeface="Times New Roman" pitchFamily="18" charset="0"/>
                        </a:rPr>
                        <a:t>(أي 1 و أي 42)</a:t>
                      </a:r>
                      <a:endParaRPr lang="en-US" sz="2400" b="1" kern="1200" dirty="0">
                        <a:solidFill>
                          <a:schemeClr val="tx1"/>
                        </a:solidFill>
                        <a:effectLst/>
                        <a:latin typeface="Times New Roman" pitchFamily="18" charset="0"/>
                        <a:ea typeface="+mn-ea"/>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الشيطان ( المشتكي ) في العبرية ليس اسم معرف على الرغم من وجود ال التعريف</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ar-JO" sz="2400" b="1" dirty="0">
                          <a:latin typeface="Times New Roman" pitchFamily="18" charset="0"/>
                          <a:cs typeface="Times New Roman" pitchFamily="18" charset="0"/>
                        </a:rPr>
                        <a:t>البرتغالية لديها ال</a:t>
                      </a:r>
                      <a:r>
                        <a:rPr lang="ar-JO" sz="2400" b="1" baseline="0" dirty="0">
                          <a:latin typeface="Times New Roman" pitchFamily="18" charset="0"/>
                          <a:cs typeface="Times New Roman" pitchFamily="18" charset="0"/>
                        </a:rPr>
                        <a:t> التعريف</a:t>
                      </a:r>
                      <a:r>
                        <a:rPr lang="ar-JO" sz="2400" b="1" dirty="0">
                          <a:latin typeface="Times New Roman" pitchFamily="18" charset="0"/>
                          <a:cs typeface="Times New Roman" pitchFamily="18" charset="0"/>
                        </a:rPr>
                        <a:t> في الأسماء ؛ الشيطان هو المشتكي (رؤيا ١٠:١٢).</a:t>
                      </a:r>
                      <a:endParaRPr lang="en-US" sz="2400" b="1" dirty="0">
                        <a:effectLst/>
                        <a:latin typeface="Times New Roman" pitchFamily="18" charset="0"/>
                        <a:ea typeface="Times New Roman"/>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6182268"/>
                  </a:ext>
                </a:extLst>
              </a:tr>
            </a:tbl>
          </a:graphicData>
        </a:graphic>
      </p:graphicFrame>
      <p:sp>
        <p:nvSpPr>
          <p:cNvPr id="936962" name="Title 1"/>
          <p:cNvSpPr>
            <a:spLocks noGrp="1"/>
          </p:cNvSpPr>
          <p:nvPr>
            <p:ph type="title"/>
          </p:nvPr>
        </p:nvSpPr>
        <p:spPr>
          <a:xfrm>
            <a:off x="-36513" y="6165304"/>
            <a:ext cx="9180513" cy="620688"/>
          </a:xfrm>
        </p:spPr>
        <p:txBody>
          <a:bodyPr/>
          <a:lstStyle/>
          <a:p>
            <a:pPr eaLnBrk="1" hangingPunct="1"/>
            <a:r>
              <a:rPr lang="ar-JO" sz="4000" b="1" dirty="0">
                <a:solidFill>
                  <a:srgbClr val="FFFFFF"/>
                </a:solidFill>
                <a:latin typeface="Arial" charset="0"/>
                <a:ea typeface="ヒラギノ角ゴ Pro W3" charset="0"/>
                <a:cs typeface="ヒラギノ角ゴ Pro W3" charset="0"/>
              </a:rPr>
              <a:t>هل عاش أيوب حقاً ؟</a:t>
            </a:r>
            <a:endParaRPr lang="en-US" sz="4000" b="1" dirty="0">
              <a:solidFill>
                <a:srgbClr val="FFFFFF"/>
              </a:solidFill>
              <a:latin typeface="Arial" charset="0"/>
              <a:ea typeface="ヒラギノ角ゴ Pro W3" charset="0"/>
              <a:cs typeface="ヒラギノ角ゴ Pro W3" charset="0"/>
            </a:endParaRPr>
          </a:p>
        </p:txBody>
      </p:sp>
      <p:sp>
        <p:nvSpPr>
          <p:cNvPr id="936963" name="Text Box 123"/>
          <p:cNvSpPr txBox="1">
            <a:spLocks noChangeArrowheads="1"/>
          </p:cNvSpPr>
          <p:nvPr/>
        </p:nvSpPr>
        <p:spPr bwMode="auto">
          <a:xfrm>
            <a:off x="8244408" y="-27384"/>
            <a:ext cx="8842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98902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3" descr="good_vs_ev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0"/>
            <a:ext cx="9251951"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2098" name="Rectangle 3"/>
          <p:cNvSpPr>
            <a:spLocks noGrp="1" noChangeArrowheads="1"/>
          </p:cNvSpPr>
          <p:nvPr>
            <p:ph type="title"/>
          </p:nvPr>
        </p:nvSpPr>
        <p:spPr>
          <a:xfrm>
            <a:off x="2959453" y="0"/>
            <a:ext cx="3097213" cy="609600"/>
          </a:xfrm>
          <a:solidFill>
            <a:srgbClr val="800000"/>
          </a:solidFill>
          <a:ln>
            <a:no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الشطرنج</a:t>
            </a:r>
            <a:endParaRPr lang="en-US" dirty="0">
              <a:solidFill>
                <a:srgbClr val="FFFFFF"/>
              </a:solidFill>
              <a:latin typeface="Arial Black" charset="0"/>
              <a:ea typeface="宋体" charset="0"/>
              <a:cs typeface="宋体" charset="0"/>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no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ar-JO" altLang="zh-CN" b="1" dirty="0">
                <a:solidFill>
                  <a:srgbClr val="FFFFFF"/>
                </a:solidFill>
                <a:latin typeface="Times New Roman" pitchFamily="18" charset="0"/>
                <a:ea typeface="宋体" charset="0"/>
                <a:cs typeface="Times New Roman" pitchFamily="18" charset="0"/>
              </a:rPr>
              <a:t>المشهد 2</a:t>
            </a:r>
            <a:endParaRPr lang="en-US" dirty="0">
              <a:solidFill>
                <a:srgbClr val="FFFFFF"/>
              </a:solidFill>
              <a:latin typeface="Times New Roman" pitchFamily="18" charset="0"/>
              <a:ea typeface="宋体" charset="0"/>
              <a:cs typeface="Times New Roman" pitchFamily="18" charset="0"/>
            </a:endParaRPr>
          </a:p>
        </p:txBody>
      </p:sp>
    </p:spTree>
    <p:extLst>
      <p:ext uri="{BB962C8B-B14F-4D97-AF65-F5344CB8AC3E}">
        <p14:creationId xmlns:p14="http://schemas.microsoft.com/office/powerpoint/2010/main" val="1352461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5576" y="24754"/>
            <a:ext cx="7688064" cy="6823157"/>
          </a:xfrm>
          <a:prstGeom prst="rect">
            <a:avLst/>
          </a:prstGeom>
        </p:spPr>
      </p:pic>
      <p:sp>
        <p:nvSpPr>
          <p:cNvPr id="217089" name="Title 1"/>
          <p:cNvSpPr>
            <a:spLocks noGrp="1"/>
          </p:cNvSpPr>
          <p:nvPr>
            <p:ph type="title"/>
          </p:nvPr>
        </p:nvSpPr>
        <p:spPr>
          <a:xfrm>
            <a:off x="-13830" y="564558"/>
            <a:ext cx="9157829" cy="767180"/>
          </a:xfrm>
        </p:spPr>
        <p:txBody>
          <a:bodyPr rtlCol="0">
            <a:noAutofit/>
          </a:bodyPr>
          <a:lstStyle/>
          <a:p>
            <a:pPr fontAlgn="auto">
              <a:spcAft>
                <a:spcPts val="0"/>
              </a:spcAft>
              <a:defRPr/>
            </a:pPr>
            <a:br>
              <a:rPr lang="en-US" sz="4000" b="1" dirty="0">
                <a:effectLst>
                  <a:glow rad="228600">
                    <a:schemeClr val="tx1"/>
                  </a:glow>
                </a:effectLst>
                <a:latin typeface="Arial" charset="0"/>
                <a:ea typeface="+mj-ea"/>
                <a:cs typeface="+mj-cs"/>
              </a:rPr>
            </a:br>
            <a:r>
              <a:rPr lang="ar-JO" sz="4000" b="1" dirty="0">
                <a:effectLst>
                  <a:glow rad="228600">
                    <a:schemeClr val="tx1"/>
                  </a:glow>
                </a:effectLst>
                <a:latin typeface="Arial" charset="0"/>
                <a:ea typeface="+mj-ea"/>
                <a:cs typeface="+mj-cs"/>
              </a:rPr>
              <a:t>وصف الشيطان (1: 6-12)</a:t>
            </a:r>
            <a:endParaRPr lang="en-US" sz="4000" b="1" dirty="0">
              <a:effectLst>
                <a:glow rad="228600">
                  <a:schemeClr val="tx1"/>
                </a:glow>
              </a:effectLst>
              <a:latin typeface="Arial" charset="0"/>
              <a:ea typeface="+mj-ea"/>
              <a:cs typeface="+mj-cs"/>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ar-JO" altLang="zh-CN" b="1" dirty="0">
                <a:solidFill>
                  <a:srgbClr val="FFFFFF"/>
                </a:solidFill>
                <a:latin typeface="Times New Roman" pitchFamily="18" charset="0"/>
                <a:ea typeface="宋体" charset="0"/>
                <a:cs typeface="Times New Roman" pitchFamily="18" charset="0"/>
              </a:rPr>
              <a:t>المشهد 3</a:t>
            </a:r>
            <a:endParaRPr lang="en-US" dirty="0">
              <a:solidFill>
                <a:srgbClr val="FFFFFF"/>
              </a:solidFill>
              <a:latin typeface="Times New Roman" pitchFamily="18" charset="0"/>
              <a:ea typeface="宋体" charset="0"/>
              <a:cs typeface="Times New Roman" pitchFamily="18" charset="0"/>
            </a:endParaRPr>
          </a:p>
        </p:txBody>
      </p:sp>
    </p:spTree>
    <p:extLst>
      <p:ext uri="{BB962C8B-B14F-4D97-AF65-F5344CB8AC3E}">
        <p14:creationId xmlns:p14="http://schemas.microsoft.com/office/powerpoint/2010/main" val="25975521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dirty="0">
                <a:solidFill>
                  <a:srgbClr val="EAEAEA"/>
                </a:solidFill>
                <a:effectLst/>
                <a:latin typeface="Arial" charset="0"/>
                <a:ea typeface="ＭＳ Ｐゴシック" charset="0"/>
              </a:rPr>
              <a:t>هجومات الشيطان في أيوب 1</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005408810"/>
              </p:ext>
            </p:extLst>
          </p:nvPr>
        </p:nvGraphicFramePr>
        <p:xfrm>
          <a:off x="0" y="685800"/>
          <a:ext cx="9143999" cy="5050761"/>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1</a:t>
                      </a: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2</a:t>
                      </a: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3</a:t>
                      </a: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4</a:t>
                      </a: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المهاجمين</a:t>
                      </a:r>
                      <a:endParaRPr kumimoji="0" lang="en-US" altLang="zh-CN" sz="2000" b="1"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السبئيين</a:t>
                      </a:r>
                      <a:b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br>
                      <a: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a:t>
                      </a: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1: 14-15</a:t>
                      </a:r>
                      <a: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a:t>
                      </a:r>
                      <a:endParaRPr kumimoji="0" lang="en-US" altLang="zh-CN" sz="2000" b="1"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نار الله</a:t>
                      </a:r>
                      <a:b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br>
                      <a: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a:t>
                      </a: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1: 16</a:t>
                      </a:r>
                      <a: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a:t>
                      </a:r>
                      <a:endParaRPr kumimoji="0" lang="en-US" altLang="zh-CN" sz="2000" b="1"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الكلدانيون</a:t>
                      </a:r>
                      <a:b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br>
                      <a: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a:t>
                      </a: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1: 17</a:t>
                      </a:r>
                      <a: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a:t>
                      </a:r>
                      <a:endParaRPr kumimoji="0" lang="en-US" altLang="zh-CN" sz="2000" b="1"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الريح</a:t>
                      </a:r>
                      <a:b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br>
                      <a: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a:t>
                      </a: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1: 18-19</a:t>
                      </a:r>
                      <a: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a:t>
                      </a:r>
                      <a:endParaRPr kumimoji="0" lang="en-US" altLang="zh-CN" sz="2000" b="1"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الحيوانات المقتولة</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1000 ثور</a:t>
                      </a:r>
                      <a:b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b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500 حمار</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7000 خروف</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3000 جمل</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البشر المقتولين</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عبيد كثيرون</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عبيد كثيرون</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عبيد كثيرون</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7 أبناء</a:t>
                      </a:r>
                      <a:b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b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3 بنات</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التبادل</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b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الإنسان</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الله</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b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الإنسان</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rgbClr val="FFFFFF"/>
                          </a:solidFill>
                          <a:effectLst/>
                          <a:latin typeface="Times New Roman" pitchFamily="18" charset="0"/>
                          <a:ea typeface="SimSun" charset="0"/>
                          <a:cs typeface="Times New Roman" pitchFamily="18" charset="0"/>
                        </a:rPr>
                        <a:t>الله</a:t>
                      </a:r>
                      <a:endParaRPr kumimoji="0" lang="en-US" altLang="zh-CN" sz="20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39042" name="Text Box 123"/>
          <p:cNvSpPr txBox="1">
            <a:spLocks noChangeArrowheads="1"/>
          </p:cNvSpPr>
          <p:nvPr/>
        </p:nvSpPr>
        <p:spPr bwMode="auto">
          <a:xfrm>
            <a:off x="8382000" y="-603448"/>
            <a:ext cx="7493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a:t>
            </a:r>
            <a:endParaRPr lang="en-US">
              <a:solidFill>
                <a:srgbClr val="FFFFFF"/>
              </a:solidFill>
              <a:cs typeface="Arial" charset="0"/>
            </a:endParaRPr>
          </a:p>
        </p:txBody>
      </p:sp>
      <p:sp>
        <p:nvSpPr>
          <p:cNvPr id="6" name="Rectangle 2"/>
          <p:cNvSpPr txBox="1">
            <a:spLocks noChangeArrowheads="1"/>
          </p:cNvSpPr>
          <p:nvPr/>
        </p:nvSpPr>
        <p:spPr bwMode="auto">
          <a:xfrm>
            <a:off x="0" y="5805264"/>
            <a:ext cx="9144000" cy="980728"/>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lnSpc>
                <a:spcPct val="80000"/>
              </a:lnSpc>
            </a:pPr>
            <a:r>
              <a:rPr lang="ar-JO" sz="2400" dirty="0">
                <a:solidFill>
                  <a:srgbClr val="EAEAEA"/>
                </a:solidFill>
                <a:effectLst/>
                <a:latin typeface="Arial" charset="0"/>
                <a:ea typeface="ＭＳ Ｐゴシック" charset="0"/>
              </a:rPr>
              <a:t>انتظر الشيطان حتى يوم الإحتفال (1: 13)</a:t>
            </a:r>
            <a:endParaRPr lang="en-US" sz="2400" dirty="0">
              <a:solidFill>
                <a:srgbClr val="EAEAEA"/>
              </a:solidFill>
              <a:effectLst/>
              <a:latin typeface="Arial" charset="0"/>
              <a:ea typeface="ＭＳ Ｐゴシック" charset="0"/>
            </a:endParaRPr>
          </a:p>
          <a:p>
            <a:pPr defTabSz="914400">
              <a:lnSpc>
                <a:spcPct val="80000"/>
              </a:lnSpc>
            </a:pPr>
            <a:r>
              <a:rPr lang="ar-JO" sz="2400" dirty="0">
                <a:solidFill>
                  <a:srgbClr val="EAEAEA"/>
                </a:solidFill>
                <a:effectLst/>
                <a:latin typeface="Arial" charset="0"/>
                <a:ea typeface="ＭＳ Ｐゴシック" charset="0"/>
              </a:rPr>
              <a:t>لم يتحدى الشيطان تحديدات الله</a:t>
            </a:r>
            <a:endParaRPr lang="en-US" sz="2400" dirty="0">
              <a:solidFill>
                <a:srgbClr val="EAEAEA"/>
              </a:solidFill>
              <a:effectLst/>
              <a:latin typeface="Arial" charset="0"/>
              <a:ea typeface="ＭＳ Ｐゴシック" charset="0"/>
            </a:endParaRPr>
          </a:p>
        </p:txBody>
      </p:sp>
      <p:cxnSp>
        <p:nvCxnSpPr>
          <p:cNvPr id="3" name="Straight Connector 2"/>
          <p:cNvCxnSpPr/>
          <p:nvPr/>
        </p:nvCxnSpPr>
        <p:spPr bwMode="auto">
          <a:xfrm flipV="1">
            <a:off x="26277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a:off x="44279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flipV="1">
            <a:off x="62281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02314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3"/>
          <p:cNvSpPr>
            <a:spLocks noGrp="1" noChangeArrowheads="1"/>
          </p:cNvSpPr>
          <p:nvPr>
            <p:ph type="title"/>
          </p:nvPr>
        </p:nvSpPr>
        <p:spPr>
          <a:xfrm>
            <a:off x="0" y="5148073"/>
            <a:ext cx="9144000" cy="1709928"/>
          </a:xfrm>
          <a:noFill/>
          <a:ln>
            <a:solidFill>
              <a:schemeClr val="tx1"/>
            </a:solidFill>
            <a:miter lim="800000"/>
            <a:headEnd/>
            <a:tailEnd/>
          </a:ln>
        </p:spPr>
        <p:txBody>
          <a:bodyPr/>
          <a:lstStyle/>
          <a:p>
            <a:pPr eaLnBrk="1" hangingPunct="1"/>
            <a:r>
              <a:rPr lang="ar-JO" altLang="zh-CN" sz="3600" b="1" dirty="0">
                <a:solidFill>
                  <a:srgbClr val="FFFFFF"/>
                </a:solidFill>
                <a:ea typeface="宋体" charset="0"/>
              </a:rPr>
              <a:t>الرب أعطى و الرب أخذ فليكن اسم الرب مباركاً </a:t>
            </a:r>
            <a:br>
              <a:rPr lang="ar-JO" altLang="zh-CN" sz="3600" b="1" dirty="0">
                <a:solidFill>
                  <a:srgbClr val="FFFFFF"/>
                </a:solidFill>
                <a:ea typeface="宋体" charset="0"/>
              </a:rPr>
            </a:br>
            <a:r>
              <a:rPr lang="ar-JO" altLang="zh-CN" sz="3600" b="1" dirty="0">
                <a:solidFill>
                  <a:srgbClr val="FFFFFF"/>
                </a:solidFill>
                <a:ea typeface="宋体" charset="0"/>
              </a:rPr>
              <a:t>(1: 21ب)</a:t>
            </a:r>
            <a:endParaRPr lang="en-US" sz="3600" dirty="0">
              <a:solidFill>
                <a:srgbClr val="FFFFFF"/>
              </a:solidFill>
              <a:ea typeface="宋体" charset="0"/>
            </a:endParaRPr>
          </a:p>
        </p:txBody>
      </p:sp>
      <p:pic>
        <p:nvPicPr>
          <p:cNvPr id="3" name="Picture 2"/>
          <p:cNvPicPr>
            <a:picLocks noChangeAspect="1"/>
          </p:cNvPicPr>
          <p:nvPr/>
        </p:nvPicPr>
        <p:blipFill>
          <a:blip r:embed="rId3"/>
          <a:stretch>
            <a:fillRect/>
          </a:stretch>
        </p:blipFill>
        <p:spPr>
          <a:xfrm>
            <a:off x="0" y="-1"/>
            <a:ext cx="9152130" cy="5148073"/>
          </a:xfrm>
          <a:prstGeom prst="rect">
            <a:avLst/>
          </a:prstGeom>
        </p:spPr>
      </p:pic>
    </p:spTree>
    <p:extLst>
      <p:ext uri="{BB962C8B-B14F-4D97-AF65-F5344CB8AC3E}">
        <p14:creationId xmlns:p14="http://schemas.microsoft.com/office/powerpoint/2010/main" val="306885448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أيوب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42067748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الملخص</a:t>
            </a:r>
            <a:endParaRPr lang="en-US" dirty="0">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7897" name="Text Box 9"/>
          <p:cNvSpPr txBox="1">
            <a:spLocks noChangeArrowheads="1"/>
          </p:cNvSpPr>
          <p:nvPr/>
        </p:nvSpPr>
        <p:spPr bwMode="auto">
          <a:xfrm>
            <a:off x="0" y="0"/>
            <a:ext cx="5638800" cy="1569660"/>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lvl="0" algn="r" defTabSz="914400" eaLnBrk="1" fontAlgn="base" hangingPunct="1">
              <a:spcBef>
                <a:spcPct val="0"/>
              </a:spcBef>
              <a:spcAft>
                <a:spcPct val="0"/>
              </a:spcAft>
              <a:defRPr/>
            </a:pPr>
            <a:r>
              <a:rPr lang="ar-JO" sz="2400" b="1" dirty="0"/>
              <a:t>2. (أيوب ٣-٤١) حوار غير ناجح بين أيوب و أصدقائه الأربعة بشأن سبب معاناته ، لكن الله يعلن أنه لا ينبغي طرح هذا السؤال بسبب عدم فهمهم له ولسيادته.</a:t>
            </a:r>
            <a:endPar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136199" name="Group 79"/>
            <p:cNvGrpSpPr>
              <a:grpSpLocks/>
            </p:cNvGrpSpPr>
            <p:nvPr/>
          </p:nvGrpSpPr>
          <p:grpSpPr bwMode="auto">
            <a:xfrm>
              <a:off x="-159" y="1364"/>
              <a:ext cx="5917" cy="3019"/>
              <a:chOff x="-159" y="1777"/>
              <a:chExt cx="5917" cy="2561"/>
            </a:xfrm>
          </p:grpSpPr>
          <p:grpSp>
            <p:nvGrpSpPr>
              <p:cNvPr id="136201"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408" cy="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spAutoFit/>
                </a:bodyPr>
                <a:lstStyle/>
                <a:p>
                  <a:pPr lvl="0" algn="r" defTabSz="914400" fontAlgn="base">
                    <a:spcBef>
                      <a:spcPct val="0"/>
                    </a:spcBef>
                    <a:spcAft>
                      <a:spcPct val="0"/>
                    </a:spcAft>
                    <a:defRPr/>
                  </a:pPr>
                  <a:r>
                    <a:rPr lang="ar-JO" sz="2400" b="1" dirty="0"/>
                    <a:t>أيوب 4–31 لها ثلاث دورات من الجدل. (يبدأ أليفاز </a:t>
                  </a:r>
                </a:p>
                <a:p>
                  <a:pPr lvl="0" algn="r" defTabSz="914400" fontAlgn="base">
                    <a:spcBef>
                      <a:spcPct val="0"/>
                    </a:spcBef>
                    <a:spcAft>
                      <a:spcPct val="0"/>
                    </a:spcAft>
                    <a:defRPr/>
                  </a:pPr>
                  <a:r>
                    <a:rPr lang="ar-JO" sz="2400" b="1" dirty="0"/>
                    <a:t>كل سلسلة ولا يتحدث صوفر في السلسلة الأخيرة).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الدورة الأولى</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أليفاز</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4-5</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أيوب</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6-7</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بلدد</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8</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9-10</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صوفر</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11</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12-14</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الدورة الثانية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000000"/>
                        </a:solidFill>
                        <a:latin typeface="Arial Narrow" charset="0"/>
                        <a:ea typeface="ＭＳ Ｐゴシック" charset="0"/>
                      </a:rPr>
                      <a:t>أ</a:t>
                    </a: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ليفاز</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15</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16-17</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بلدد</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18</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19</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صوفر</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20</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21</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الدورة الثالثة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أليفاز</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22</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23-24</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بلدد</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25</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26-31</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1800" b="1" i="1" dirty="0"/>
                  <a:t>إيرفينغ ل. جنسون: أيوب : دليل دراسة شخصية، 28</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2570990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83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3"/>
          <p:cNvSpPr>
            <a:spLocks noGrp="1" noChangeArrowheads="1"/>
          </p:cNvSpPr>
          <p:nvPr>
            <p:ph type="title"/>
          </p:nvPr>
        </p:nvSpPr>
        <p:spPr>
          <a:xfrm>
            <a:off x="11113" y="4365625"/>
            <a:ext cx="3431998" cy="2087563"/>
          </a:xfrm>
          <a:solidFill>
            <a:srgbClr val="800000"/>
          </a:solidFill>
          <a:ln>
            <a:solidFill>
              <a:schemeClr val="tx1"/>
            </a:solidFill>
            <a:miter lim="800000"/>
            <a:headEnd/>
            <a:tailEnd/>
          </a:ln>
        </p:spPr>
        <p:txBody>
          <a:bodyPr/>
          <a:lstStyle/>
          <a:p>
            <a:pPr eaLnBrk="1" hangingPunct="1"/>
            <a:r>
              <a:rPr lang="ar-JO" altLang="zh-CN" sz="3600" b="1" dirty="0">
                <a:solidFill>
                  <a:srgbClr val="FFFFFF"/>
                </a:solidFill>
                <a:latin typeface="Arial"/>
                <a:ea typeface="宋体" charset="0"/>
                <a:cs typeface="Arial"/>
              </a:rPr>
              <a:t>زوجة أيوب :</a:t>
            </a:r>
            <a:br>
              <a:rPr lang="ar-JO" altLang="zh-CN" sz="3600" b="1" dirty="0">
                <a:solidFill>
                  <a:srgbClr val="FFFFFF"/>
                </a:solidFill>
                <a:latin typeface="Arial"/>
                <a:ea typeface="宋体" charset="0"/>
                <a:cs typeface="Arial"/>
              </a:rPr>
            </a:br>
            <a:r>
              <a:rPr lang="ar-JO" altLang="zh-CN" sz="3600" b="1" dirty="0">
                <a:solidFill>
                  <a:srgbClr val="FFFFFF"/>
                </a:solidFill>
                <a:latin typeface="Arial"/>
                <a:ea typeface="宋体" charset="0"/>
                <a:cs typeface="Arial"/>
              </a:rPr>
              <a:t>العن الله و مت </a:t>
            </a:r>
            <a:br>
              <a:rPr lang="ar-JO" altLang="zh-CN" sz="3600" b="1" dirty="0">
                <a:solidFill>
                  <a:srgbClr val="FFFFFF"/>
                </a:solidFill>
                <a:latin typeface="Arial"/>
                <a:ea typeface="宋体" charset="0"/>
                <a:cs typeface="Arial"/>
              </a:rPr>
            </a:br>
            <a:r>
              <a:rPr lang="ar-JO" altLang="zh-CN" sz="3600" b="1" dirty="0">
                <a:solidFill>
                  <a:srgbClr val="FFFFFF"/>
                </a:solidFill>
                <a:latin typeface="Arial"/>
                <a:ea typeface="宋体" charset="0"/>
                <a:cs typeface="Arial"/>
              </a:rPr>
              <a:t>(2: 9)</a:t>
            </a:r>
            <a:endParaRPr lang="en-US" sz="3600" dirty="0">
              <a:solidFill>
                <a:srgbClr val="FFFFFF"/>
              </a:solidFill>
              <a:latin typeface="Arial"/>
              <a:ea typeface="宋体" charset="0"/>
              <a:cs typeface="Arial"/>
            </a:endParaRPr>
          </a:p>
        </p:txBody>
      </p:sp>
      <p:sp>
        <p:nvSpPr>
          <p:cNvPr id="5"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ar-JO" altLang="zh-CN" b="1" dirty="0">
                <a:solidFill>
                  <a:srgbClr val="FFFFFF"/>
                </a:solidFill>
                <a:latin typeface="Times New Roman" pitchFamily="18" charset="0"/>
                <a:ea typeface="宋体" charset="0"/>
                <a:cs typeface="Times New Roman" pitchFamily="18" charset="0"/>
              </a:rPr>
              <a:t>المشهد 5 </a:t>
            </a:r>
            <a:endParaRPr lang="en-US" dirty="0">
              <a:solidFill>
                <a:srgbClr val="FFFFFF"/>
              </a:solidFill>
              <a:latin typeface="Times New Roman" pitchFamily="18" charset="0"/>
              <a:ea typeface="宋体" charset="0"/>
              <a:cs typeface="Times New Roman" pitchFamily="18" charset="0"/>
            </a:endParaRPr>
          </a:p>
        </p:txBody>
      </p:sp>
    </p:spTree>
    <p:extLst>
      <p:ext uri="{BB962C8B-B14F-4D97-AF65-F5344CB8AC3E}">
        <p14:creationId xmlns:p14="http://schemas.microsoft.com/office/powerpoint/2010/main" val="2479173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643438" y="609600"/>
            <a:ext cx="4500562" cy="1235075"/>
          </a:xfrm>
        </p:spPr>
        <p:txBody>
          <a:bodyPr rtlCol="0">
            <a:normAutofit fontScale="90000"/>
          </a:bodyPr>
          <a:lstStyle/>
          <a:p>
            <a:pPr fontAlgn="auto">
              <a:spcAft>
                <a:spcPts val="0"/>
              </a:spcAft>
              <a:defRPr/>
            </a:pPr>
            <a:r>
              <a:rPr lang="ar-JO" b="1" dirty="0">
                <a:latin typeface="Arial" charset="0"/>
                <a:ea typeface="+mj-ea"/>
                <a:cs typeface="+mj-cs"/>
              </a:rPr>
              <a:t>الراباي هارولد</a:t>
            </a:r>
            <a:br>
              <a:rPr lang="ar-JO" b="1" dirty="0">
                <a:latin typeface="Arial" charset="0"/>
                <a:ea typeface="+mj-ea"/>
                <a:cs typeface="+mj-cs"/>
              </a:rPr>
            </a:br>
            <a:r>
              <a:rPr lang="ar-JO" b="1" dirty="0">
                <a:latin typeface="Arial" charset="0"/>
                <a:ea typeface="+mj-ea"/>
                <a:cs typeface="+mj-cs"/>
              </a:rPr>
              <a:t>كوشنر</a:t>
            </a:r>
            <a:endParaRPr lang="en-US" b="1" dirty="0">
              <a:latin typeface="Arial" charset="0"/>
              <a:ea typeface="+mj-ea"/>
              <a:cs typeface="+mj-cs"/>
            </a:endParaRPr>
          </a:p>
        </p:txBody>
      </p:sp>
      <p:pic>
        <p:nvPicPr>
          <p:cNvPr id="111618" name="Picture 2" descr="rabbiharoldkushner.gif"/>
          <p:cNvPicPr>
            <a:picLocks noChangeAspect="1"/>
          </p:cNvPicPr>
          <p:nvPr/>
        </p:nvPicPr>
        <p:blipFill>
          <a:blip r:embed="rId3" cstate="screen">
            <a:extLst>
              <a:ext uri="{28A0092B-C50C-407E-A947-70E740481C1C}">
                <a14:useLocalDpi xmlns:a14="http://schemas.microsoft.com/office/drawing/2010/main"/>
              </a:ext>
            </a:extLst>
          </a:blip>
          <a:srcRect r="1538"/>
          <a:stretch>
            <a:fillRect/>
          </a:stretch>
        </p:blipFill>
        <p:spPr bwMode="auto">
          <a:xfrm>
            <a:off x="0" y="-3175"/>
            <a:ext cx="4572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588374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Narrow" charset="0"/>
                      <a:ea typeface="ＭＳ Ｐゴシック" charset="0"/>
                      <a:cs typeface="ＭＳ Ｐゴシック" charset="0"/>
                    </a:rPr>
                    <a:t>الشخص</a:t>
                  </a:r>
                  <a:endParaRPr kumimoji="0" lang="en-US" sz="2400" b="1" i="0" u="none" strike="noStrike" kern="1200" cap="none" spc="0" normalizeH="0" baseline="0" noProof="0" dirty="0">
                    <a:ln>
                      <a:noFill/>
                    </a:ln>
                    <a:solidFill>
                      <a:srgbClr val="E9E2B6"/>
                    </a:solidFill>
                    <a:effectLst/>
                    <a:uLnTx/>
                    <a:uFillTx/>
                    <a:latin typeface="Arial Narrow" charset="0"/>
                    <a:ea typeface="ＭＳ Ｐゴシック" charset="0"/>
                    <a:cs typeface="ＭＳ Ｐゴシック" charset="0"/>
                  </a:endParaRP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Narrow" charset="0"/>
                      <a:ea typeface="ＭＳ Ｐゴシック" charset="0"/>
                      <a:cs typeface="ＭＳ Ｐゴシック" charset="0"/>
                    </a:rPr>
                    <a:t>التجاوب</a:t>
                  </a:r>
                  <a:endParaRPr kumimoji="0" lang="en-US" sz="2400" b="1" i="0" u="none" strike="noStrike" kern="1200" cap="none" spc="0" normalizeH="0" baseline="0" noProof="0" dirty="0">
                    <a:ln>
                      <a:noFill/>
                    </a:ln>
                    <a:solidFill>
                      <a:srgbClr val="E9E2B6"/>
                    </a:solidFill>
                    <a:effectLst/>
                    <a:uLnTx/>
                    <a:uFillTx/>
                    <a:latin typeface="Arial Narrow" charset="0"/>
                    <a:ea typeface="ＭＳ Ｐゴシック" charset="0"/>
                    <a:cs typeface="ＭＳ Ｐゴシック" charset="0"/>
                  </a:endParaRP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Narrow" charset="0"/>
                      <a:ea typeface="ＭＳ Ｐゴシック" charset="0"/>
                      <a:cs typeface="ＭＳ Ｐゴシック" charset="0"/>
                    </a:rPr>
                    <a:t>الحل</a:t>
                  </a:r>
                  <a:endParaRPr kumimoji="0" lang="en-US" sz="2400" b="1" i="0" u="none" strike="noStrike" kern="1200" cap="none" spc="0" normalizeH="0" baseline="0" noProof="0" dirty="0">
                    <a:ln>
                      <a:noFill/>
                    </a:ln>
                    <a:solidFill>
                      <a:srgbClr val="E9E2B6"/>
                    </a:solidFill>
                    <a:effectLst/>
                    <a:uLnTx/>
                    <a:uFillTx/>
                    <a:latin typeface="Arial Narrow" charset="0"/>
                    <a:ea typeface="ＭＳ Ｐゴシック" charset="0"/>
                    <a:cs typeface="ＭＳ Ｐゴシック" charset="0"/>
                  </a:endParaRP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Narrow" charset="0"/>
                      <a:ea typeface="ＭＳ Ｐゴシック" charset="0"/>
                      <a:cs typeface="ＭＳ Ｐゴシック" charset="0"/>
                    </a:rPr>
                    <a:t>المعادل الحالي</a:t>
                  </a:r>
                  <a:endParaRPr kumimoji="0" lang="en-US" sz="2400" b="1" i="0" u="none" strike="noStrike" kern="1200" cap="none" spc="0" normalizeH="0" baseline="0" noProof="0" dirty="0">
                    <a:ln>
                      <a:noFill/>
                    </a:ln>
                    <a:solidFill>
                      <a:srgbClr val="E9E2B6"/>
                    </a:solidFill>
                    <a:effectLst/>
                    <a:uLnTx/>
                    <a:uFillTx/>
                    <a:latin typeface="Arial Narrow" charset="0"/>
                    <a:ea typeface="ＭＳ Ｐゴシック" charset="0"/>
                    <a:cs typeface="ＭＳ Ｐゴシック" charset="0"/>
                  </a:endParaRP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Narrow" charset="0"/>
                      <a:ea typeface="ＭＳ Ｐゴシック" charset="0"/>
                      <a:cs typeface="ＭＳ Ｐゴシック" charset="0"/>
                    </a:rPr>
                    <a:t>الإجابة</a:t>
                  </a:r>
                  <a:endParaRPr kumimoji="0" lang="en-US" sz="2400" b="1" i="0" u="none" strike="noStrike" kern="1200" cap="none" spc="0" normalizeH="0" baseline="0" noProof="0" dirty="0">
                    <a:ln>
                      <a:noFill/>
                    </a:ln>
                    <a:solidFill>
                      <a:srgbClr val="E9E2B6"/>
                    </a:solidFill>
                    <a:effectLst/>
                    <a:uLnTx/>
                    <a:uFillTx/>
                    <a:latin typeface="Arial Narrow" charset="0"/>
                    <a:ea typeface="ＭＳ Ｐゴシック" charset="0"/>
                    <a:cs typeface="ＭＳ Ｐゴシック" charset="0"/>
                  </a:endParaRP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1. زوجة أيوب</a:t>
                  </a:r>
                  <a:endParaRPr kumimoji="0" lang="en-US"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endParaRP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31"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العن الله و مت (2: 9)</a:t>
                  </a:r>
                  <a:endParaRPr kumimoji="0" lang="en-US"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endParaRP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الإنتحار</a:t>
                  </a:r>
                  <a:endParaRPr kumimoji="0" lang="en-US"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endParaRP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الشباب</a:t>
                  </a:r>
                  <a:endParaRPr kumimoji="0" lang="en-US"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endParaRP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غير مقبول</a:t>
                  </a:r>
                  <a:endParaRPr kumimoji="0" lang="en-US"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endParaRP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9E2B6"/>
                      </a:solidFill>
                      <a:effectLst/>
                      <a:uLnTx/>
                      <a:uFillTx/>
                      <a:latin typeface="Arial Narrow" charset="0"/>
                      <a:ea typeface="ＭＳ Ｐゴシック" charset="0"/>
                      <a:cs typeface="Times New Roman" charset="0"/>
                    </a:rPr>
                    <a:t>2. Three </a:t>
                  </a:r>
                  <a:r>
                    <a:rPr kumimoji="0" lang="ru-RU" altLang="ja-JP" sz="2400" b="1" i="0" u="none" strike="noStrike" kern="1200" cap="none" spc="0" normalizeH="0" baseline="0" noProof="0" dirty="0">
                      <a:ln>
                        <a:noFill/>
                      </a:ln>
                      <a:solidFill>
                        <a:srgbClr val="E9E2B6"/>
                      </a:solidFill>
                      <a:effectLst/>
                      <a:uLnTx/>
                      <a:uFillTx/>
                      <a:latin typeface="Arial Narrow" charset="0"/>
                      <a:ea typeface="ＭＳ Ｐゴシック" charset="0"/>
                      <a:cs typeface="Times New Roman" charset="0"/>
                    </a:rPr>
                    <a:t>"</a:t>
                  </a:r>
                  <a:r>
                    <a:rPr kumimoji="0" lang="en-US" sz="2400" b="1" i="0" u="none" strike="noStrike" kern="1200" cap="none" spc="0" normalizeH="0" baseline="0" noProof="0" dirty="0">
                      <a:ln>
                        <a:noFill/>
                      </a:ln>
                      <a:solidFill>
                        <a:srgbClr val="E9E2B6"/>
                      </a:solidFill>
                      <a:effectLst/>
                      <a:uLnTx/>
                      <a:uFillTx/>
                      <a:latin typeface="Arial Narrow" charset="0"/>
                      <a:ea typeface="ＭＳ Ｐゴシック" charset="0"/>
                      <a:cs typeface="Times New Roman" charset="0"/>
                    </a:rPr>
                    <a:t>friends</a:t>
                  </a:r>
                  <a:r>
                    <a:rPr kumimoji="0" lang="ru-RU" altLang="ja-JP" sz="2400" b="1" i="0" u="none" strike="noStrike" kern="1200" cap="none" spc="0" normalizeH="0" baseline="0" noProof="0" dirty="0">
                      <a:ln>
                        <a:noFill/>
                      </a:ln>
                      <a:solidFill>
                        <a:srgbClr val="E9E2B6"/>
                      </a:solidFill>
                      <a:effectLst/>
                      <a:uLnTx/>
                      <a:uFillTx/>
                      <a:latin typeface="Arial Narrow" charset="0"/>
                      <a:ea typeface="ＭＳ Ｐゴシック" charset="0"/>
                      <a:cs typeface="Times New Roman" charset="0"/>
                    </a:rPr>
                    <a:t>"</a:t>
                  </a:r>
                  <a:endParaRPr kumimoji="0" lang="en-US" sz="2400" b="1" i="0" u="none" strike="noStrike" kern="1200" cap="none" spc="0" normalizeH="0" baseline="0" noProof="0" dirty="0">
                    <a:ln>
                      <a:noFill/>
                    </a:ln>
                    <a:solidFill>
                      <a:srgbClr val="E9E2B6"/>
                    </a:solidFill>
                    <a:effectLst/>
                    <a:uLnTx/>
                    <a:uFillTx/>
                    <a:latin typeface="Arial Narrow" charset="0"/>
                    <a:ea typeface="ＭＳ Ｐゴシック" charset="0"/>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Suffering is from sin (4:7-8)</a:t>
                  </a: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Repentance</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a:t>
                  </a:r>
                  <a:r>
                    <a:rPr kumimoji="0" lang="en-US"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Name it,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claim it</a:t>
                  </a:r>
                  <a:r>
                    <a:rPr kumimoji="0" lang="ru-RU"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a:t>
                  </a:r>
                  <a:endParaRPr kumimoji="0" lang="en-US"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Not always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applicable</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God</a:t>
                  </a:r>
                  <a:r>
                    <a:rPr kumimoji="0" lang="uk-UA"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a:t>
                  </a:r>
                  <a:r>
                    <a:rPr kumimoji="0" lang="en-US"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s not fair &amp; </a:t>
                  </a:r>
                  <a:r>
                    <a:rPr kumimoji="0" lang="en-US" sz="2400" b="1" i="0" u="none" strike="noStrike" kern="1200" cap="none" spc="0" normalizeH="0" baseline="0" noProof="0" dirty="0" err="1">
                      <a:ln>
                        <a:noFill/>
                      </a:ln>
                      <a:solidFill>
                        <a:srgbClr val="E9E2B6"/>
                      </a:solidFill>
                      <a:effectLst/>
                      <a:uLnTx/>
                      <a:uFillTx/>
                      <a:latin typeface="Arial Narrow" pitchFamily="-105" charset="0"/>
                      <a:ea typeface="Times New Roman" pitchFamily="-105" charset="0"/>
                      <a:cs typeface="Times New Roman" pitchFamily="-105" charset="0"/>
                    </a:rPr>
                    <a:t>doesn</a:t>
                  </a:r>
                  <a:r>
                    <a:rPr kumimoji="0" lang="uk-UA"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a:t>
                  </a:r>
                  <a:r>
                    <a:rPr kumimoji="0" lang="en-US"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Not </a:t>
                  </a:r>
                  <a:r>
                    <a:rPr kumimoji="0" lang="uk-UA" sz="22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a:t>
                  </a:r>
                  <a:r>
                    <a:rPr kumimoji="0" lang="en-US" sz="22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Why?</a:t>
                  </a:r>
                  <a:r>
                    <a:rPr kumimoji="0" lang="ru-RU" sz="22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a:t>
                  </a:r>
                  <a:r>
                    <a:rPr kumimoji="0" lang="en-US" sz="22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 but </a:t>
                  </a:r>
                  <a:r>
                    <a:rPr kumimoji="0" lang="ru-RU" sz="22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a:t>
                  </a:r>
                  <a:r>
                    <a:rPr kumimoji="0" lang="en-US" sz="22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Who?</a:t>
                  </a:r>
                  <a:r>
                    <a:rPr kumimoji="0" lang="ru-RU" sz="22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a:t>
                  </a:r>
                  <a:r>
                    <a:rPr kumimoji="0" lang="en-US" sz="2200" b="1" i="0" u="none" strike="noStrike" kern="1200" cap="none" spc="0" normalizeH="0" baseline="0" noProof="0" dirty="0">
                      <a:ln>
                        <a:noFill/>
                      </a:ln>
                      <a:solidFill>
                        <a:srgbClr val="E9E2B6"/>
                      </a:solidFill>
                      <a:effectLst/>
                      <a:uLnTx/>
                      <a:uFillTx/>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9E2B6"/>
                      </a:solidFill>
                      <a:effectLst/>
                      <a:uLnTx/>
                      <a:uFillTx/>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charset="0"/>
                <a:ea typeface="ＭＳ Ｐゴシック" charset="0"/>
                <a:cs typeface="Arial" charset="0"/>
              </a:rPr>
              <a:t>374</a:t>
            </a:r>
            <a:endParaRPr kumimoji="0" lang="en-US" sz="2400" b="1" i="0" u="none" strike="noStrike" kern="1200" cap="none" spc="0" normalizeH="0" baseline="0" noProof="0" dirty="0">
              <a:ln>
                <a:noFill/>
              </a:ln>
              <a:solidFill>
                <a:srgbClr val="E9E2B6"/>
              </a:solidFill>
              <a:effectLst/>
              <a:uLnTx/>
              <a:uFillTx/>
              <a:latin typeface="Arial" charset="0"/>
              <a:ea typeface="ＭＳ Ｐゴシック" charset="0"/>
              <a:cs typeface="Arial" charset="0"/>
            </a:endParaRP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55651" name="Rectangle 355"/>
          <p:cNvSpPr>
            <a:spLocks noChangeArrowheads="1"/>
          </p:cNvSpPr>
          <p:nvPr/>
        </p:nvSpPr>
        <p:spPr bwMode="auto">
          <a:xfrm>
            <a:off x="76200" y="1938751"/>
            <a:ext cx="9144000" cy="5257800"/>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66918" name="Rectangle 356"/>
          <p:cNvSpPr>
            <a:spLocks noChangeArrowheads="1"/>
          </p:cNvSpPr>
          <p:nvPr/>
        </p:nvSpPr>
        <p:spPr bwMode="auto">
          <a:xfrm>
            <a:off x="0" y="3657600"/>
            <a:ext cx="9220200" cy="3429000"/>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5657" name="Rectangle 361"/>
          <p:cNvSpPr>
            <a:spLocks noChangeArrowheads="1"/>
          </p:cNvSpPr>
          <p:nvPr/>
        </p:nvSpPr>
        <p:spPr bwMode="auto">
          <a:xfrm>
            <a:off x="685800" y="3962400"/>
            <a:ext cx="5791200" cy="978729"/>
          </a:xfrm>
          <a:prstGeom prst="rect">
            <a:avLst/>
          </a:prstGeom>
          <a:gradFill rotWithShape="1">
            <a:gsLst>
              <a:gs pos="0">
                <a:srgbClr val="FF0000"/>
              </a:gs>
              <a:gs pos="100000">
                <a:srgbClr val="760000"/>
              </a:gs>
            </a:gsLst>
            <a:path path="rect">
              <a:fillToRect r="100000" b="10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charset="0"/>
                <a:ea typeface="ＭＳ Ｐゴシック" charset="0"/>
                <a:cs typeface="Arial" charset="0"/>
              </a:rPr>
              <a:t>أيوب 2: 9 فقالت له امرأته أنت متمسك بعد بكمالك بارك الله و مت</a:t>
            </a:r>
            <a:endParaRPr kumimoji="0" lang="en-US"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55662" name="Rectangle 366"/>
          <p:cNvSpPr>
            <a:spLocks noChangeArrowheads="1"/>
          </p:cNvSpPr>
          <p:nvPr/>
        </p:nvSpPr>
        <p:spPr bwMode="auto">
          <a:xfrm>
            <a:off x="-304800" y="2743200"/>
            <a:ext cx="9525000" cy="1219200"/>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539627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41110"/>
            <a:ext cx="9144000" cy="5143500"/>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ar-JO" altLang="zh-CN" sz="3200" b="1" dirty="0">
                <a:solidFill>
                  <a:srgbClr val="FFFFFF"/>
                </a:solidFill>
                <a:ea typeface="宋体" charset="0"/>
              </a:rPr>
              <a:t>و قعدوا معه على الأرض سبعة ايام و سبع ليال و لم يكلمه أحد بكلمة لأنهم رأوا أن كآبته كانت عظيمة جداً (2: 13)</a:t>
            </a:r>
            <a:endParaRPr lang="en-US" sz="3200" dirty="0">
              <a:solidFill>
                <a:srgbClr val="FFFFFF"/>
              </a:solidFill>
              <a:ea typeface="宋体" charset="0"/>
            </a:endParaRPr>
          </a:p>
        </p:txBody>
      </p:sp>
    </p:spTree>
    <p:extLst>
      <p:ext uri="{BB962C8B-B14F-4D97-AF65-F5344CB8AC3E}">
        <p14:creationId xmlns:p14="http://schemas.microsoft.com/office/powerpoint/2010/main" val="315572574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هل تختبر </a:t>
            </a:r>
            <a:br>
              <a:rPr lang="ar-JO" sz="5400" b="1" dirty="0">
                <a:effectLst>
                  <a:glow rad="127000">
                    <a:schemeClr val="tx1"/>
                  </a:glow>
                </a:effectLst>
                <a:latin typeface="Arial" charset="0"/>
                <a:ea typeface="ＭＳ Ｐゴシック" charset="0"/>
                <a:cs typeface="ＭＳ Ｐゴシック" charset="0"/>
              </a:rPr>
            </a:br>
            <a:r>
              <a:rPr lang="ar-JO" sz="5400" b="1" dirty="0">
                <a:solidFill>
                  <a:srgbClr val="FFFF00"/>
                </a:solidFill>
                <a:effectLst>
                  <a:glow rad="127000">
                    <a:schemeClr val="tx1"/>
                  </a:glow>
                </a:effectLst>
                <a:latin typeface="Arial" charset="0"/>
                <a:ea typeface="ＭＳ Ｐゴシック" charset="0"/>
                <a:cs typeface="ＭＳ Ｐゴシック" charset="0"/>
              </a:rPr>
              <a:t>معاناة </a:t>
            </a:r>
            <a:r>
              <a:rPr lang="ar-JO" sz="5400" b="1" dirty="0">
                <a:effectLst>
                  <a:glow rad="127000">
                    <a:schemeClr val="tx1"/>
                  </a:glow>
                </a:effectLst>
                <a:latin typeface="Arial" charset="0"/>
                <a:ea typeface="ＭＳ Ｐゴシック" charset="0"/>
                <a:cs typeface="ＭＳ Ｐゴシック" charset="0"/>
              </a:rPr>
              <a:t>صالحة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2050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ما هو التجاوب المناسب مع </a:t>
            </a:r>
            <a:r>
              <a:rPr lang="ar-JO" sz="5400" b="1" dirty="0">
                <a:solidFill>
                  <a:srgbClr val="FFFF00"/>
                </a:solidFill>
                <a:effectLst>
                  <a:glow rad="127000">
                    <a:schemeClr val="tx1"/>
                  </a:glow>
                </a:effectLst>
                <a:latin typeface="Arial" charset="0"/>
                <a:ea typeface="ＭＳ Ｐゴシック" charset="0"/>
                <a:cs typeface="ＭＳ Ｐゴシック" charset="0"/>
              </a:rPr>
              <a:t>المعاناة</a:t>
            </a:r>
            <a:r>
              <a:rPr lang="ar-JO" sz="5400" b="1" dirty="0">
                <a:effectLst>
                  <a:glow rad="127000">
                    <a:schemeClr val="tx1"/>
                  </a:glow>
                </a:effectLst>
                <a:latin typeface="Arial" charset="0"/>
                <a:ea typeface="ＭＳ Ｐゴシック" charset="0"/>
                <a:cs typeface="ＭＳ Ｐゴシック" charset="0"/>
              </a:rPr>
              <a:t> الصالحة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469547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a:defRPr/>
            </a:pP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1. الإطار : تأتي المعاناة أحياناً عندما لا نفعل أي شيء </a:t>
            </a:r>
            <a:r>
              <a:rPr lang="ar-JO" b="1" dirty="0">
                <a:solidFill>
                  <a:srgbClr val="FFFF00"/>
                </a:solidFill>
                <a:effectLst>
                  <a:glow rad="127000">
                    <a:schemeClr val="tx1"/>
                  </a:glow>
                </a:effectLst>
                <a:latin typeface="Arial" charset="0"/>
                <a:ea typeface="ＭＳ Ｐゴシック" charset="0"/>
                <a:cs typeface="ＭＳ Ｐゴシック" charset="0"/>
              </a:rPr>
              <a:t>خاطئ</a:t>
            </a:r>
            <a:r>
              <a:rPr lang="ar-JO" b="1" dirty="0">
                <a:effectLst>
                  <a:glow rad="127000">
                    <a:schemeClr val="tx1"/>
                  </a:glow>
                </a:effectLst>
                <a:latin typeface="Arial" charset="0"/>
                <a:ea typeface="ＭＳ Ｐゴシック" charset="0"/>
                <a:cs typeface="ＭＳ Ｐゴシック" charset="0"/>
              </a:rPr>
              <a:t> (أي 1-2)</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5101141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725" y="-26988"/>
            <a:ext cx="948055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3"/>
          <p:cNvSpPr>
            <a:spLocks noGrp="1" noChangeArrowheads="1"/>
          </p:cNvSpPr>
          <p:nvPr>
            <p:ph type="title"/>
          </p:nvPr>
        </p:nvSpPr>
        <p:spPr>
          <a:xfrm>
            <a:off x="3838222" y="4365625"/>
            <a:ext cx="5556603" cy="2087563"/>
          </a:xfrm>
          <a:solidFill>
            <a:srgbClr val="800000"/>
          </a:solidFill>
          <a:ln>
            <a:solidFill>
              <a:schemeClr val="tx1"/>
            </a:solidFill>
            <a:miter lim="800000"/>
            <a:headEnd/>
            <a:tailEnd/>
          </a:ln>
        </p:spPr>
        <p:txBody>
          <a:bodyPr/>
          <a:lstStyle/>
          <a:p>
            <a:pPr eaLnBrk="1" hangingPunct="1"/>
            <a:r>
              <a:rPr lang="ar-JO" sz="3600" b="1" dirty="0">
                <a:solidFill>
                  <a:srgbClr val="FFFFFF"/>
                </a:solidFill>
              </a:rPr>
              <a:t>ما هو ردنا النموذجي على المعاناة الصالحة؟</a:t>
            </a:r>
            <a:endParaRPr lang="en-US" sz="3600" b="1" dirty="0">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202266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r">
              <a:defRPr/>
            </a:pPr>
            <a:r>
              <a:rPr lang="ar-JO" b="1" dirty="0">
                <a:effectLst>
                  <a:glow rad="127000">
                    <a:schemeClr val="tx1"/>
                  </a:glow>
                </a:effectLst>
                <a:latin typeface="Arial" charset="0"/>
                <a:ea typeface="ＭＳ Ｐゴシック" charset="0"/>
                <a:cs typeface="ＭＳ Ｐゴシック" charset="0"/>
              </a:rPr>
              <a:t>2. الجدال : نصارع مع المعاناة الصالحة حتى يشارك الله </a:t>
            </a:r>
            <a:r>
              <a:rPr lang="ar-JO" b="1" dirty="0">
                <a:solidFill>
                  <a:srgbClr val="FFFF00"/>
                </a:solidFill>
                <a:effectLst>
                  <a:glow rad="127000">
                    <a:schemeClr val="tx1"/>
                  </a:glow>
                </a:effectLst>
                <a:latin typeface="Arial" charset="0"/>
                <a:ea typeface="ＭＳ Ｐゴシック" charset="0"/>
                <a:cs typeface="ＭＳ Ｐゴシック" charset="0"/>
              </a:rPr>
              <a:t>سوء الفهم </a:t>
            </a:r>
            <a:r>
              <a:rPr lang="ar-JO" b="1" dirty="0">
                <a:effectLst>
                  <a:glow rad="127000">
                    <a:schemeClr val="tx1"/>
                  </a:glow>
                </a:effectLst>
                <a:latin typeface="Arial" charset="0"/>
                <a:ea typeface="ＭＳ Ｐゴシック" charset="0"/>
                <a:cs typeface="ＭＳ Ｐゴシック" charset="0"/>
              </a:rPr>
              <a:t>(أيوب 3-41)</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054514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أيوب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231150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5148072"/>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ar-JO" altLang="zh-CN" sz="4800" b="1" dirty="0">
                <a:solidFill>
                  <a:srgbClr val="FFFFFF"/>
                </a:solidFill>
                <a:ea typeface="宋体" charset="0"/>
              </a:rPr>
              <a:t>الجدال (أيوب 3-41)</a:t>
            </a:r>
            <a:endParaRPr lang="en-US" sz="4800" dirty="0">
              <a:solidFill>
                <a:srgbClr val="FFFFFF"/>
              </a:solidFill>
              <a:ea typeface="宋体" charset="0"/>
            </a:endParaRPr>
          </a:p>
        </p:txBody>
      </p:sp>
    </p:spTree>
    <p:extLst>
      <p:ext uri="{BB962C8B-B14F-4D97-AF65-F5344CB8AC3E}">
        <p14:creationId xmlns:p14="http://schemas.microsoft.com/office/powerpoint/2010/main" val="259984788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85193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يفسر عدم فهم الله 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الحوار غير الناجح</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الإسترداد</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1-2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3-41</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 42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المعضلة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الجدال</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التحرير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الدمار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الأسباب</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الإعتراف</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شعر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 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أرض عوص (شمال العربية)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 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شخصية</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اعتداءات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الشيطان</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6-2: 10</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أصدقاء</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11-13</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الدورات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أليهو</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الله</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الطاعة</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1-9</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البركات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10-17</a:t>
                      </a: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زمن الآباء</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ar-JO" b="1" dirty="0">
                <a:solidFill>
                  <a:srgbClr val="FFFFFF"/>
                </a:solidFill>
                <a:latin typeface="Arial Black" pitchFamily="-105" charset="0"/>
                <a:ea typeface="+mj-ea"/>
                <a:cs typeface="+mj-cs"/>
              </a:rPr>
              <a:t>أيوب</a:t>
            </a:r>
            <a:endParaRPr lang="en-US" b="1" dirty="0">
              <a:solidFill>
                <a:srgbClr val="FFFFFF"/>
              </a:solidFill>
              <a:latin typeface="Arial Black" pitchFamily="-105" charset="0"/>
              <a:ea typeface="+mj-ea"/>
              <a:cs typeface="+mj-cs"/>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30053"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4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64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ar-JO" dirty="0">
                <a:solidFill>
                  <a:srgbClr val="000000"/>
                </a:solidFill>
                <a:latin typeface="Times New Roman"/>
                <a:ea typeface="+mj-ea"/>
                <a:cs typeface="Times New Roman"/>
              </a:rPr>
              <a:t>عندما</a:t>
            </a:r>
            <a:r>
              <a:rPr lang="en-US" dirty="0">
                <a:solidFill>
                  <a:srgbClr val="000000"/>
                </a:solidFill>
                <a:latin typeface="Times New Roman"/>
                <a:ea typeface="+mj-ea"/>
                <a:cs typeface="Times New Roman"/>
              </a:rPr>
              <a:t> </a:t>
            </a:r>
            <a:br>
              <a:rPr lang="en-US" sz="5400" dirty="0">
                <a:solidFill>
                  <a:srgbClr val="000000"/>
                </a:solidFill>
                <a:latin typeface="Times New Roman"/>
                <a:ea typeface="+mj-ea"/>
                <a:cs typeface="Times New Roman"/>
              </a:rPr>
            </a:br>
            <a:r>
              <a:rPr lang="ar-JO" sz="7200" dirty="0">
                <a:solidFill>
                  <a:srgbClr val="000000"/>
                </a:solidFill>
                <a:latin typeface="Times New Roman"/>
                <a:ea typeface="+mj-ea"/>
                <a:cs typeface="Times New Roman"/>
              </a:rPr>
              <a:t>تحدث</a:t>
            </a:r>
            <a:r>
              <a:rPr lang="en-US" sz="7200" dirty="0">
                <a:solidFill>
                  <a:srgbClr val="000000"/>
                </a:solidFill>
                <a:latin typeface="Times New Roman"/>
                <a:ea typeface="+mj-ea"/>
                <a:cs typeface="Times New Roman"/>
              </a:rPr>
              <a:t> </a:t>
            </a:r>
            <a:br>
              <a:rPr lang="en-US" sz="7200" dirty="0">
                <a:solidFill>
                  <a:srgbClr val="000000"/>
                </a:solidFill>
                <a:latin typeface="Times New Roman"/>
                <a:ea typeface="+mj-ea"/>
                <a:cs typeface="Times New Roman"/>
              </a:rPr>
            </a:br>
            <a:r>
              <a:rPr lang="ar-JO" dirty="0">
                <a:solidFill>
                  <a:srgbClr val="000000"/>
                </a:solidFill>
                <a:latin typeface="Times New Roman"/>
                <a:ea typeface="+mj-ea"/>
                <a:cs typeface="Times New Roman"/>
              </a:rPr>
              <a:t>الأمور السيئة</a:t>
            </a:r>
            <a:br>
              <a:rPr lang="en-US" dirty="0">
                <a:solidFill>
                  <a:srgbClr val="000000"/>
                </a:solidFill>
                <a:latin typeface="Times New Roman"/>
                <a:ea typeface="+mj-ea"/>
                <a:cs typeface="Times New Roman"/>
              </a:rPr>
            </a:br>
            <a:r>
              <a:rPr lang="ar-JO" sz="8000" dirty="0">
                <a:solidFill>
                  <a:srgbClr val="000000"/>
                </a:solidFill>
                <a:latin typeface="Times New Roman"/>
                <a:ea typeface="+mj-ea"/>
                <a:cs typeface="Times New Roman"/>
              </a:rPr>
              <a:t>للأشخاص</a:t>
            </a:r>
            <a:br>
              <a:rPr lang="en-US" sz="8000" dirty="0">
                <a:solidFill>
                  <a:srgbClr val="000000"/>
                </a:solidFill>
                <a:latin typeface="Times New Roman"/>
                <a:ea typeface="+mj-ea"/>
                <a:cs typeface="Times New Roman"/>
              </a:rPr>
            </a:br>
            <a:r>
              <a:rPr lang="ar-JO" dirty="0">
                <a:solidFill>
                  <a:srgbClr val="000000"/>
                </a:solidFill>
                <a:latin typeface="Times New Roman"/>
                <a:ea typeface="+mj-ea"/>
                <a:cs typeface="Times New Roman"/>
              </a:rPr>
              <a:t>الصالحين</a:t>
            </a:r>
            <a:endParaRPr lang="en-US" sz="5400" dirty="0">
              <a:solidFill>
                <a:srgbClr val="000000"/>
              </a:solidFill>
              <a:latin typeface="Times New Roman"/>
              <a:ea typeface="+mj-ea"/>
              <a:cs typeface="Times New Roman"/>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ar-JO" sz="3600" b="1" i="1" dirty="0">
                <a:solidFill>
                  <a:srgbClr val="FFFFFF"/>
                </a:solidFill>
                <a:latin typeface="Arial" charset="0"/>
                <a:cs typeface="Arial" charset="0"/>
              </a:rPr>
              <a:t>في مجموعات صغيرة</a:t>
            </a:r>
          </a:p>
          <a:p>
            <a:pPr algn="ctr" defTabSz="914400" eaLnBrk="1" fontAlgn="base" hangingPunct="1">
              <a:lnSpc>
                <a:spcPct val="80000"/>
              </a:lnSpc>
              <a:spcBef>
                <a:spcPct val="0"/>
              </a:spcBef>
              <a:spcAft>
                <a:spcPct val="0"/>
              </a:spcAft>
            </a:pPr>
            <a:r>
              <a:rPr lang="ar-JO" sz="3600" b="1" i="1" dirty="0">
                <a:solidFill>
                  <a:srgbClr val="FFFFFF"/>
                </a:solidFill>
                <a:latin typeface="Arial" charset="0"/>
                <a:cs typeface="Arial" charset="0"/>
              </a:rPr>
              <a:t>هل تتفق مع هذا العنوان ؟</a:t>
            </a:r>
            <a:endParaRPr lang="en-US" sz="3600" b="1" i="1" dirty="0">
              <a:latin typeface="Arial" charset="0"/>
              <a:cs typeface="Arial" charset="0"/>
            </a:endParaRPr>
          </a:p>
        </p:txBody>
      </p:sp>
    </p:spTree>
    <p:extLst>
      <p:ext uri="{BB962C8B-B14F-4D97-AF65-F5344CB8AC3E}">
        <p14:creationId xmlns:p14="http://schemas.microsoft.com/office/powerpoint/2010/main" val="2574734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الملخص</a:t>
            </a:r>
            <a:endParaRPr lang="en-US" dirty="0">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7897" name="Text Box 9"/>
          <p:cNvSpPr txBox="1">
            <a:spLocks noChangeArrowheads="1"/>
          </p:cNvSpPr>
          <p:nvPr/>
        </p:nvSpPr>
        <p:spPr bwMode="auto">
          <a:xfrm>
            <a:off x="0" y="0"/>
            <a:ext cx="5638800" cy="1569660"/>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lvl="0" algn="r" defTabSz="914400" eaLnBrk="1" fontAlgn="base" hangingPunct="1">
              <a:spcBef>
                <a:spcPct val="0"/>
              </a:spcBef>
              <a:spcAft>
                <a:spcPct val="0"/>
              </a:spcAft>
              <a:defRPr/>
            </a:pPr>
            <a:r>
              <a:rPr lang="ar-JO" sz="2400" b="1" dirty="0"/>
              <a:t>2. (أيوب ٣-٤١) حوار غير ناجح بين أيوب و أصدقائه الأربعة بشأن سبب معاناته ، لكن الله يعلن أنه لا ينبغي طرح هذا السؤال بسبب عدم فهمهم له ولسيادته.</a:t>
            </a:r>
            <a:endPar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3" name="Group 79"/>
            <p:cNvGrpSpPr>
              <a:grpSpLocks/>
            </p:cNvGrpSpPr>
            <p:nvPr/>
          </p:nvGrpSpPr>
          <p:grpSpPr bwMode="auto">
            <a:xfrm>
              <a:off x="-159" y="1364"/>
              <a:ext cx="5917" cy="3019"/>
              <a:chOff x="-159" y="1777"/>
              <a:chExt cx="5917" cy="2561"/>
            </a:xfrm>
          </p:grpSpPr>
          <p:grpSp>
            <p:nvGrpSpPr>
              <p:cNvPr id="4"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408" cy="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spAutoFit/>
                </a:bodyPr>
                <a:lstStyle/>
                <a:p>
                  <a:pPr lvl="0" algn="r" defTabSz="914400" fontAlgn="base">
                    <a:spcBef>
                      <a:spcPct val="0"/>
                    </a:spcBef>
                    <a:spcAft>
                      <a:spcPct val="0"/>
                    </a:spcAft>
                    <a:defRPr/>
                  </a:pPr>
                  <a:r>
                    <a:rPr lang="ar-JO" sz="2400" b="1" dirty="0"/>
                    <a:t>أيوب 4–31 لها ثلاث دورات من الجدل. (يبدأ أليفاز </a:t>
                  </a:r>
                </a:p>
                <a:p>
                  <a:pPr lvl="0" algn="r" defTabSz="914400" fontAlgn="base">
                    <a:spcBef>
                      <a:spcPct val="0"/>
                    </a:spcBef>
                    <a:spcAft>
                      <a:spcPct val="0"/>
                    </a:spcAft>
                    <a:defRPr/>
                  </a:pPr>
                  <a:r>
                    <a:rPr lang="ar-JO" sz="2400" b="1" dirty="0"/>
                    <a:t>كل سلسلة ولا يتحدث صوفر في السلسلة الأخيرة).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الدورة الأولى</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5"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أليفاز</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4-5</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أيوب</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6-7</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6"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بلدد</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8</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9-10</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7"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صوفر</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11</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12-14</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8"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الدورة الثانية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9"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000000"/>
                        </a:solidFill>
                        <a:latin typeface="Arial Narrow" charset="0"/>
                        <a:ea typeface="ＭＳ Ｐゴシック" charset="0"/>
                      </a:rPr>
                      <a:t>أ</a:t>
                    </a: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ليفاز</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15</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16-17</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10"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بلدد</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18</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19</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11"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صوفر</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20</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21</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12"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الدورة الثالثة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أليفاز</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22</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23-24</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nvGrpSpPr>
                <p:cNvPr id="14"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بلدد</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25</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lvl="0" algn="ctr" defTabSz="914400" fontAlgn="base">
                      <a:spcBef>
                        <a:spcPct val="0"/>
                      </a:spcBef>
                      <a:spcAft>
                        <a:spcPct val="0"/>
                      </a:spcAft>
                      <a:defRPr/>
                    </a:pPr>
                    <a:r>
                      <a:rPr lang="ar-JO" sz="2400" b="1" dirty="0">
                        <a:solidFill>
                          <a:srgbClr val="000000"/>
                        </a:solidFill>
                        <a:latin typeface="Arial Narrow" charset="0"/>
                        <a:ea typeface="ＭＳ Ｐゴシック" charset="0"/>
                      </a:rPr>
                      <a:t>أيوب</a:t>
                    </a:r>
                    <a:endParaRPr lang="en-US" sz="2400" b="1" dirty="0">
                      <a:solidFill>
                        <a:srgbClr val="000000"/>
                      </a:solidFill>
                      <a:latin typeface="Arial Narrow" charset="0"/>
                      <a:ea typeface="ＭＳ Ｐゴシック"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26-31</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1800" b="1" i="1" dirty="0"/>
                  <a:t>إيرفينغ ل. جنسون: أيوب : دليل دراسة شخصية، 28</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2570990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الشخص</a:t>
                  </a:r>
                  <a:endParaRPr lang="en-US" sz="2400" b="1" dirty="0">
                    <a:solidFill>
                      <a:srgbClr val="E9E2B6"/>
                    </a:solidFill>
                    <a:latin typeface="Arial Narrow" charset="0"/>
                    <a:ea typeface="ＭＳ Ｐゴシック" charset="0"/>
                    <a:cs typeface="ＭＳ Ｐゴシック" charset="0"/>
                  </a:endParaRP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التجاوب</a:t>
                  </a:r>
                  <a:endParaRPr lang="en-US" sz="2400" b="1" dirty="0">
                    <a:solidFill>
                      <a:srgbClr val="E9E2B6"/>
                    </a:solidFill>
                    <a:latin typeface="Arial Narrow" charset="0"/>
                    <a:ea typeface="ＭＳ Ｐゴシック" charset="0"/>
                    <a:cs typeface="ＭＳ Ｐゴシック" charset="0"/>
                  </a:endParaRP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الحل</a:t>
                  </a:r>
                  <a:endParaRPr lang="en-US" sz="2400" b="1" dirty="0">
                    <a:solidFill>
                      <a:srgbClr val="E9E2B6"/>
                    </a:solidFill>
                    <a:latin typeface="Arial Narrow" charset="0"/>
                    <a:ea typeface="ＭＳ Ｐゴシック" charset="0"/>
                    <a:cs typeface="ＭＳ Ｐゴシック" charset="0"/>
                  </a:endParaRP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المعادل</a:t>
                  </a:r>
                </a:p>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الحالي</a:t>
                  </a:r>
                  <a:endParaRPr lang="en-US" sz="2400" b="1" dirty="0">
                    <a:solidFill>
                      <a:srgbClr val="E9E2B6"/>
                    </a:solidFill>
                    <a:latin typeface="Arial Narrow" charset="0"/>
                    <a:ea typeface="ＭＳ Ｐゴシック" charset="0"/>
                    <a:cs typeface="ＭＳ Ｐゴシック" charset="0"/>
                  </a:endParaRP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الإجابة</a:t>
                  </a:r>
                  <a:endParaRPr lang="en-US" sz="2400" b="1" dirty="0">
                    <a:solidFill>
                      <a:srgbClr val="E9E2B6"/>
                    </a:solidFill>
                    <a:latin typeface="Arial Narrow" charset="0"/>
                    <a:ea typeface="ＭＳ Ｐゴシック" charset="0"/>
                    <a:cs typeface="ＭＳ Ｐゴシック" charset="0"/>
                  </a:endParaRP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1. زوجة أيوب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1"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العن الله و مت (2: 9)</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الإنتحار</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الشباب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مقبول</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charset="0"/>
                      <a:ea typeface="ＭＳ Ｐゴシック" charset="0"/>
                      <a:cs typeface="Times New Roman" charset="0"/>
                    </a:rPr>
                    <a:t>2. الأصدقاء الثلاثة</a:t>
                  </a:r>
                  <a:endParaRPr lang="en-US" sz="2400" b="1" dirty="0">
                    <a:solidFill>
                      <a:srgbClr val="E9E2B6"/>
                    </a:solidFill>
                    <a:latin typeface="Arial Narrow" charset="0"/>
                    <a:ea typeface="ＭＳ Ｐゴシック" charset="0"/>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200" b="1" dirty="0">
                      <a:solidFill>
                        <a:srgbClr val="E9E2B6"/>
                      </a:solidFill>
                      <a:latin typeface="Arial Narrow" pitchFamily="-105" charset="0"/>
                      <a:ea typeface="Times New Roman" pitchFamily="-105" charset="0"/>
                      <a:cs typeface="Times New Roman" pitchFamily="-105" charset="0"/>
                    </a:rPr>
                    <a:t>المعاناة بسبب الخطية (4: 7-8)</a:t>
                  </a:r>
                  <a:endParaRPr lang="en-US" sz="2200" b="1" dirty="0">
                    <a:solidFill>
                      <a:srgbClr val="E9E2B6"/>
                    </a:solidFill>
                    <a:latin typeface="Arial Narrow" pitchFamily="-105" charset="0"/>
                    <a:ea typeface="Times New Roman" pitchFamily="-105" charset="0"/>
                    <a:cs typeface="Times New Roman" pitchFamily="-105" charset="0"/>
                  </a:endParaRP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الإعتراف</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سمّها</a:t>
                  </a:r>
                </a:p>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وثقها</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معمول بها دائماً</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solidFill>
                  <a:srgbClr val="E9E2B6"/>
                </a:solidFill>
                <a:latin typeface="Arial" charset="0"/>
                <a:cs typeface="Arial" charset="0"/>
              </a:rPr>
              <a:t>374</a:t>
            </a:r>
            <a:endParaRPr lang="en-US" sz="2400" b="1" dirty="0">
              <a:solidFill>
                <a:srgbClr val="E9E2B6"/>
              </a:solidFill>
              <a:latin typeface="Arial" charset="0"/>
              <a:cs typeface="Arial" charset="0"/>
            </a:endParaRP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6918" name="Rectangle 356"/>
          <p:cNvSpPr>
            <a:spLocks noChangeArrowheads="1"/>
          </p:cNvSpPr>
          <p:nvPr/>
        </p:nvSpPr>
        <p:spPr bwMode="auto">
          <a:xfrm>
            <a:off x="0" y="3657600"/>
            <a:ext cx="9220200" cy="34290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5658" name="Text Box 362"/>
          <p:cNvSpPr txBox="1">
            <a:spLocks noChangeArrowheads="1"/>
          </p:cNvSpPr>
          <p:nvPr/>
        </p:nvSpPr>
        <p:spPr bwMode="auto">
          <a:xfrm>
            <a:off x="1600200" y="4114800"/>
            <a:ext cx="7543800" cy="1865126"/>
          </a:xfrm>
          <a:prstGeom prst="rect">
            <a:avLst/>
          </a:prstGeom>
          <a:gradFill rotWithShape="1">
            <a:gsLst>
              <a:gs pos="0">
                <a:srgbClr val="000000"/>
              </a:gs>
              <a:gs pos="100000">
                <a:srgbClr val="660033"/>
              </a:gs>
            </a:gsLst>
            <a:lin ang="189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defTabSz="914400" eaLnBrk="1" fontAlgn="base" hangingPunct="1">
              <a:lnSpc>
                <a:spcPct val="80000"/>
              </a:lnSpc>
              <a:spcBef>
                <a:spcPct val="0"/>
              </a:spcBef>
              <a:spcAft>
                <a:spcPct val="0"/>
              </a:spcAft>
              <a:defRPr/>
            </a:pPr>
            <a:r>
              <a:rPr lang="ar-JO" sz="3600" dirty="0">
                <a:solidFill>
                  <a:srgbClr val="E9E2B6"/>
                </a:solidFill>
                <a:effectLst>
                  <a:outerShdw blurRad="38100" dist="38100" dir="2700000" algn="tl">
                    <a:srgbClr val="000000">
                      <a:alpha val="43137"/>
                    </a:srgbClr>
                  </a:outerShdw>
                </a:effectLst>
                <a:latin typeface="Arial" charset="0"/>
                <a:cs typeface="Arial" charset="0"/>
              </a:rPr>
              <a:t>أيوب 4: 7 أذكر من هلك و هو بريء و أين أبيد المستقيمون </a:t>
            </a:r>
          </a:p>
          <a:p>
            <a:pPr algn="r" defTabSz="914400" eaLnBrk="1" fontAlgn="base" hangingPunct="1">
              <a:lnSpc>
                <a:spcPct val="80000"/>
              </a:lnSpc>
              <a:spcBef>
                <a:spcPct val="0"/>
              </a:spcBef>
              <a:spcAft>
                <a:spcPct val="0"/>
              </a:spcAft>
              <a:defRPr/>
            </a:pPr>
            <a:r>
              <a:rPr lang="ar-JO" sz="3600" dirty="0">
                <a:solidFill>
                  <a:srgbClr val="E9E2B6"/>
                </a:solidFill>
                <a:effectLst>
                  <a:outerShdw blurRad="38100" dist="38100" dir="2700000" algn="tl">
                    <a:srgbClr val="000000">
                      <a:alpha val="43137"/>
                    </a:srgbClr>
                  </a:outerShdw>
                </a:effectLst>
                <a:latin typeface="Arial" charset="0"/>
                <a:cs typeface="Arial" charset="0"/>
              </a:rPr>
              <a:t>8 كما قد رأيت أن الحارثين إثماً و الزارعين شقاوة يحصدونها</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ar-JO" sz="2000" b="1" dirty="0">
                <a:solidFill>
                  <a:srgbClr val="FFFFFF"/>
                </a:solidFill>
                <a:effectLst>
                  <a:outerShdw blurRad="38100" dist="38100" dir="2700000" algn="tl">
                    <a:srgbClr val="000000"/>
                  </a:outerShdw>
                </a:effectLst>
                <a:latin typeface="Arial" charset="0"/>
                <a:ea typeface="Arial" charset="0"/>
                <a:cs typeface="Arial" charset="0"/>
              </a:rPr>
              <a:t>هوانغ سابين، كلية سنغافورة للكتاب المقدس، مقتبس</a:t>
            </a:r>
            <a:endParaRPr lang="en-US" sz="2000" b="1"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620670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5658"/>
                                        </p:tgtEl>
                                        <p:attrNameLst>
                                          <p:attrName>style.visibility</p:attrName>
                                        </p:attrNameLst>
                                      </p:cBhvr>
                                      <p:to>
                                        <p:strVal val="visible"/>
                                      </p:to>
                                    </p:set>
                                    <p:anim calcmode="lin" valueType="num">
                                      <p:cBhvr>
                                        <p:cTn id="7" dur="1000" fill="hold"/>
                                        <p:tgtEl>
                                          <p:spTgt spid="55658"/>
                                        </p:tgtEl>
                                        <p:attrNameLst>
                                          <p:attrName>ppt_w</p:attrName>
                                        </p:attrNameLst>
                                      </p:cBhvr>
                                      <p:tavLst>
                                        <p:tav tm="0">
                                          <p:val>
                                            <p:fltVal val="0"/>
                                          </p:val>
                                        </p:tav>
                                        <p:tav tm="100000">
                                          <p:val>
                                            <p:strVal val="#ppt_w"/>
                                          </p:val>
                                        </p:tav>
                                      </p:tavLst>
                                    </p:anim>
                                    <p:anim calcmode="lin" valueType="num">
                                      <p:cBhvr>
                                        <p:cTn id="8" dur="1000" fill="hold"/>
                                        <p:tgtEl>
                                          <p:spTgt spid="55658"/>
                                        </p:tgtEl>
                                        <p:attrNameLst>
                                          <p:attrName>ppt_h</p:attrName>
                                        </p:attrNameLst>
                                      </p:cBhvr>
                                      <p:tavLst>
                                        <p:tav tm="0">
                                          <p:val>
                                            <p:fltVal val="0"/>
                                          </p:val>
                                        </p:tav>
                                        <p:tav tm="100000">
                                          <p:val>
                                            <p:strVal val="#ppt_h"/>
                                          </p:val>
                                        </p:tav>
                                      </p:tavLst>
                                    </p:anim>
                                    <p:anim calcmode="lin" valueType="num">
                                      <p:cBhvr>
                                        <p:cTn id="9" dur="1000" fill="hold"/>
                                        <p:tgtEl>
                                          <p:spTgt spid="556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56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latin typeface="Arial" charset="0"/>
                <a:cs typeface="Arial" charset="0"/>
              </a:rPr>
              <a:t>372</a:t>
            </a:r>
            <a:endParaRPr lang="en-US" sz="2400" b="1" dirty="0">
              <a:latin typeface="Arial" charset="0"/>
              <a:cs typeface="Arial" charset="0"/>
            </a:endParaRPr>
          </a:p>
        </p:txBody>
      </p:sp>
      <p:sp>
        <p:nvSpPr>
          <p:cNvPr id="137219"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دورات الجدال في أيوب</a:t>
            </a:r>
            <a:endParaRPr lang="en-US" sz="3600" b="1" dirty="0">
              <a:solidFill>
                <a:srgbClr val="FFFFFF"/>
              </a:solidFill>
              <a:latin typeface="Arial Black" charset="0"/>
              <a:ea typeface="宋体" charset="0"/>
              <a:cs typeface="宋体" charset="0"/>
            </a:endParaRPr>
          </a:p>
        </p:txBody>
      </p:sp>
      <p:pic>
        <p:nvPicPr>
          <p:cNvPr id="137220" name="Picture 98"/>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14400" y="925513"/>
            <a:ext cx="7391400" cy="57816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7990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1"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defTabSz="914400" fontAlgn="base">
                <a:lnSpc>
                  <a:spcPct val="80000"/>
                </a:lnSpc>
                <a:spcBef>
                  <a:spcPct val="0"/>
                </a:spcBef>
                <a:spcAft>
                  <a:spcPct val="0"/>
                </a:spcAft>
                <a:defRPr/>
              </a:pPr>
              <a:endParaRPr lang="en-US" sz="2000">
                <a:solidFill>
                  <a:srgbClr val="000000"/>
                </a:solidFill>
                <a:latin typeface="Arial Narrow" pitchFamily="-105" charset="0"/>
                <a:ea typeface="Times New Roman" pitchFamily="-105" charset="0"/>
                <a:cs typeface="Times New Roman" pitchFamily="-105" charset="0"/>
              </a:endParaRPr>
            </a:p>
          </p:txBody>
        </p:sp>
        <p:pic>
          <p:nvPicPr>
            <p:cNvPr id="148491"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0117" name="Text Box 5"/>
          <p:cNvSpPr txBox="1">
            <a:spLocks noChangeArrowheads="1"/>
          </p:cNvSpPr>
          <p:nvPr/>
        </p:nvSpPr>
        <p:spPr bwMode="auto">
          <a:xfrm>
            <a:off x="762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defTabSz="914400" eaLnBrk="1" fontAlgn="base" hangingPunct="1">
              <a:spcBef>
                <a:spcPct val="50000"/>
              </a:spcBef>
              <a:spcAft>
                <a:spcPct val="0"/>
              </a:spcAft>
              <a:defRPr/>
            </a:pPr>
            <a:r>
              <a:rPr lang="ar-JO" sz="4000" b="1" dirty="0">
                <a:solidFill>
                  <a:srgbClr val="FFFFFF"/>
                </a:solidFill>
                <a:latin typeface="Times New Roman" charset="0"/>
              </a:rPr>
              <a:t>أليفاز</a:t>
            </a:r>
            <a:endParaRPr lang="en-US" sz="4000" b="1" dirty="0">
              <a:solidFill>
                <a:srgbClr val="FFFFFF"/>
              </a:solidFill>
              <a:latin typeface="Times New Roman" charset="0"/>
            </a:endParaRPr>
          </a:p>
        </p:txBody>
      </p:sp>
      <p:sp>
        <p:nvSpPr>
          <p:cNvPr id="90118" name="Text Box 6"/>
          <p:cNvSpPr txBox="1">
            <a:spLocks noChangeArrowheads="1"/>
          </p:cNvSpPr>
          <p:nvPr/>
        </p:nvSpPr>
        <p:spPr bwMode="auto">
          <a:xfrm>
            <a:off x="3276600" y="2651125"/>
            <a:ext cx="6096000" cy="707886"/>
          </a:xfrm>
          <a:prstGeom prst="rect">
            <a:avLst/>
          </a:prstGeom>
          <a:noFill/>
          <a:ln w="9525">
            <a:noFill/>
            <a:miter lim="800000"/>
            <a:headEnd/>
            <a:tailEnd/>
          </a:ln>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fontAlgn="base" hangingPunct="1">
              <a:spcBef>
                <a:spcPct val="50000"/>
              </a:spcBef>
              <a:spcAft>
                <a:spcPct val="0"/>
              </a:spcAft>
              <a:defRPr/>
            </a:pPr>
            <a:r>
              <a:rPr lang="ar-JO" sz="4000" b="1" dirty="0">
                <a:solidFill>
                  <a:srgbClr val="FFFFFF"/>
                </a:solidFill>
                <a:effectLst>
                  <a:glow rad="228600">
                    <a:srgbClr val="000000"/>
                  </a:glow>
                </a:effectLst>
                <a:latin typeface="Times New Roman" charset="0"/>
              </a:rPr>
              <a:t>لقد نلت ما تستحقه</a:t>
            </a:r>
            <a:endParaRPr lang="en-US" sz="4000" b="1" dirty="0">
              <a:solidFill>
                <a:srgbClr val="FFFFFF"/>
              </a:solidFill>
              <a:effectLst>
                <a:glow rad="228600">
                  <a:srgbClr val="000000"/>
                </a:glow>
              </a:effectLst>
              <a:latin typeface="Times New Roman" charset="0"/>
            </a:endParaRPr>
          </a:p>
        </p:txBody>
      </p:sp>
      <p:sp>
        <p:nvSpPr>
          <p:cNvPr id="90119" name="Text Box 7"/>
          <p:cNvSpPr txBox="1">
            <a:spLocks noChangeArrowheads="1"/>
          </p:cNvSpPr>
          <p:nvPr/>
        </p:nvSpPr>
        <p:spPr bwMode="auto">
          <a:xfrm>
            <a:off x="838200" y="2324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defTabSz="914400" eaLnBrk="1" fontAlgn="base" hangingPunct="1">
              <a:spcBef>
                <a:spcPct val="50000"/>
              </a:spcBef>
              <a:spcAft>
                <a:spcPct val="0"/>
              </a:spcAft>
              <a:defRPr/>
            </a:pPr>
            <a:r>
              <a:rPr lang="ar-JO" sz="4000" b="1" dirty="0">
                <a:solidFill>
                  <a:srgbClr val="FFFFFF"/>
                </a:solidFill>
                <a:latin typeface="Arial" charset="0"/>
              </a:rPr>
              <a:t>بلدد</a:t>
            </a:r>
            <a:endParaRPr lang="en-US" sz="4000" b="1" dirty="0">
              <a:solidFill>
                <a:srgbClr val="FFFFFF"/>
              </a:solidFill>
              <a:latin typeface="Times New Roman" charset="0"/>
            </a:endParaRPr>
          </a:p>
        </p:txBody>
      </p:sp>
      <p:sp>
        <p:nvSpPr>
          <p:cNvPr id="90120" name="Text Box 8"/>
          <p:cNvSpPr txBox="1">
            <a:spLocks noChangeArrowheads="1"/>
          </p:cNvSpPr>
          <p:nvPr/>
        </p:nvSpPr>
        <p:spPr bwMode="auto">
          <a:xfrm>
            <a:off x="76200" y="3810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defTabSz="914400" eaLnBrk="1" fontAlgn="base" hangingPunct="1">
              <a:spcBef>
                <a:spcPct val="50000"/>
              </a:spcBef>
              <a:spcAft>
                <a:spcPct val="0"/>
              </a:spcAft>
              <a:defRPr/>
            </a:pPr>
            <a:r>
              <a:rPr lang="ar-JO" sz="4000" b="1" dirty="0">
                <a:solidFill>
                  <a:srgbClr val="FFFFFF"/>
                </a:solidFill>
                <a:latin typeface="Times New Roman" charset="0"/>
              </a:rPr>
              <a:t>صوفر</a:t>
            </a:r>
            <a:endParaRPr lang="en-US" sz="4000" b="1" dirty="0">
              <a:solidFill>
                <a:srgbClr val="FFFFFF"/>
              </a:solidFill>
              <a:latin typeface="Times New Roman" charset="0"/>
            </a:endParaRPr>
          </a:p>
        </p:txBody>
      </p:sp>
      <p:sp>
        <p:nvSpPr>
          <p:cNvPr id="90121" name="Text Box 9"/>
          <p:cNvSpPr txBox="1">
            <a:spLocks noChangeArrowheads="1"/>
          </p:cNvSpPr>
          <p:nvPr/>
        </p:nvSpPr>
        <p:spPr bwMode="auto">
          <a:xfrm>
            <a:off x="3048000" y="1355725"/>
            <a:ext cx="6096000" cy="701675"/>
          </a:xfrm>
          <a:prstGeom prst="rect">
            <a:avLst/>
          </a:prstGeom>
          <a:noFill/>
          <a:ln w="9525">
            <a:noFill/>
            <a:miter lim="800000"/>
            <a:headEnd/>
            <a:tailEnd/>
          </a:ln>
          <a:effectLst/>
        </p:spPr>
        <p:txBody>
          <a:bodyPr>
            <a:spAutoFit/>
          </a:bodyPr>
          <a:lstStyle/>
          <a:p>
            <a:pPr algn="ctr" defTabSz="914400" fontAlgn="base">
              <a:spcBef>
                <a:spcPct val="50000"/>
              </a:spcBef>
              <a:spcAft>
                <a:spcPct val="0"/>
              </a:spcAft>
              <a:defRPr/>
            </a:pPr>
            <a:r>
              <a:rPr lang="ar-JO" sz="4000" b="1" dirty="0">
                <a:solidFill>
                  <a:srgbClr val="FFFFFF"/>
                </a:solidFill>
                <a:effectLst>
                  <a:glow rad="228600">
                    <a:srgbClr val="000000"/>
                  </a:glow>
                </a:effectLst>
                <a:latin typeface="Arial" pitchFamily="-105" charset="0"/>
                <a:ea typeface="Times New Roman" pitchFamily="-105" charset="0"/>
                <a:cs typeface="Times New Roman" pitchFamily="-105" charset="0"/>
              </a:rPr>
              <a:t>العقوبة</a:t>
            </a:r>
            <a:endParaRPr lang="en-US" sz="4000" b="1" dirty="0">
              <a:solidFill>
                <a:srgbClr val="FFFFFF"/>
              </a:solidFill>
              <a:effectLst>
                <a:glow rad="228600">
                  <a:srgbClr val="000000"/>
                </a:glow>
              </a:effectLst>
              <a:latin typeface="Arial" pitchFamily="-105" charset="0"/>
              <a:ea typeface="Times New Roman" pitchFamily="-105" charset="0"/>
              <a:cs typeface="Times New Roman" pitchFamily="-105" charset="0"/>
            </a:endParaRPr>
          </a:p>
        </p:txBody>
      </p:sp>
      <p:sp>
        <p:nvSpPr>
          <p:cNvPr id="148487" name="AutoShape 10"/>
          <p:cNvSpPr>
            <a:spLocks/>
          </p:cNvSpPr>
          <p:nvPr/>
        </p:nvSpPr>
        <p:spPr bwMode="auto">
          <a:xfrm>
            <a:off x="2971800" y="990600"/>
            <a:ext cx="533400" cy="3505200"/>
          </a:xfrm>
          <a:prstGeom prst="rightBrace">
            <a:avLst>
              <a:gd name="adj1" fmla="val 54762"/>
              <a:gd name="adj2" fmla="val 50000"/>
            </a:avLst>
          </a:prstGeom>
          <a:noFill/>
          <a:ln w="762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48488" name="Rectangle 11"/>
          <p:cNvSpPr>
            <a:spLocks noGrp="1" noChangeArrowheads="1"/>
          </p:cNvSpPr>
          <p:nvPr>
            <p:ph type="title" idx="4294967295"/>
          </p:nvPr>
        </p:nvSpPr>
        <p:spPr>
          <a:xfrm>
            <a:off x="685800" y="5486400"/>
            <a:ext cx="7772400" cy="1143000"/>
          </a:xfrm>
          <a:solidFill>
            <a:schemeClr val="tx2"/>
          </a:solidFill>
        </p:spPr>
        <p:txBody>
          <a:bodyPr/>
          <a:lstStyle/>
          <a:p>
            <a:pPr eaLnBrk="1" hangingPunct="1"/>
            <a:r>
              <a:rPr lang="ar-JO" sz="4800" b="1" dirty="0">
                <a:solidFill>
                  <a:schemeClr val="bg1"/>
                </a:solidFill>
                <a:latin typeface="Arial" charset="0"/>
                <a:ea typeface="ＭＳ Ｐゴシック" charset="0"/>
                <a:cs typeface="Arial" charset="0"/>
              </a:rPr>
              <a:t>فرضيتهم الأساسية</a:t>
            </a:r>
            <a:endParaRPr lang="en-US" dirty="0">
              <a:latin typeface="Arial" charset="0"/>
              <a:ea typeface="ＭＳ Ｐゴシック" charset="0"/>
              <a:cs typeface="Arial" charset="0"/>
            </a:endParaRPr>
          </a:p>
        </p:txBody>
      </p:sp>
      <p:sp>
        <p:nvSpPr>
          <p:cNvPr id="13"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defTabSz="914400" fontAlgn="base">
              <a:spcBef>
                <a:spcPct val="50000"/>
              </a:spcBef>
              <a:spcAft>
                <a:spcPct val="0"/>
              </a:spcAft>
              <a:defRPr/>
            </a:pPr>
            <a:r>
              <a:rPr lang="ar-JO" sz="2400" b="1" dirty="0">
                <a:solidFill>
                  <a:srgbClr val="FFFFFF"/>
                </a:solidFill>
                <a:latin typeface="Arial"/>
                <a:ea typeface="Times New Roman" pitchFamily="-105" charset="0"/>
                <a:cs typeface="Arial"/>
              </a:rPr>
              <a:t>373</a:t>
            </a:r>
            <a:endParaRPr lang="en-US" sz="2400" b="1" dirty="0">
              <a:solidFill>
                <a:srgbClr val="FFFFFF"/>
              </a:solidFill>
              <a:latin typeface="Arial"/>
              <a:ea typeface="Times New Roman" pitchFamily="-105" charset="0"/>
              <a:cs typeface="Arial"/>
            </a:endParaRPr>
          </a:p>
        </p:txBody>
      </p:sp>
    </p:spTree>
    <p:extLst>
      <p:ext uri="{BB962C8B-B14F-4D97-AF65-F5344CB8AC3E}">
        <p14:creationId xmlns:p14="http://schemas.microsoft.com/office/powerpoint/2010/main" val="2098251112"/>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29" name="Group 2"/>
          <p:cNvGrpSpPr>
            <a:grpSpLocks/>
          </p:cNvGrpSpPr>
          <p:nvPr/>
        </p:nvGrpSpPr>
        <p:grpSpPr bwMode="auto">
          <a:xfrm>
            <a:off x="0" y="0"/>
            <a:ext cx="9144000" cy="6858000"/>
            <a:chOff x="0" y="0"/>
            <a:chExt cx="5760" cy="4320"/>
          </a:xfrm>
        </p:grpSpPr>
        <p:sp>
          <p:nvSpPr>
            <p:cNvPr id="91139"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defTabSz="914400" fontAlgn="base">
                <a:lnSpc>
                  <a:spcPct val="80000"/>
                </a:lnSpc>
                <a:spcBef>
                  <a:spcPct val="0"/>
                </a:spcBef>
                <a:spcAft>
                  <a:spcPct val="0"/>
                </a:spcAft>
                <a:defRPr/>
              </a:pPr>
              <a:endParaRPr lang="en-US" sz="2000">
                <a:solidFill>
                  <a:srgbClr val="000000"/>
                </a:solidFill>
                <a:latin typeface="Arial Narrow" pitchFamily="-105" charset="0"/>
                <a:ea typeface="Times New Roman" pitchFamily="-105" charset="0"/>
                <a:cs typeface="Times New Roman" pitchFamily="-105" charset="0"/>
              </a:endParaRPr>
            </a:p>
          </p:txBody>
        </p:sp>
        <p:pic>
          <p:nvPicPr>
            <p:cNvPr id="150535"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1141" name="Text Box 5"/>
          <p:cNvSpPr txBox="1">
            <a:spLocks noChangeArrowheads="1"/>
          </p:cNvSpPr>
          <p:nvPr/>
        </p:nvSpPr>
        <p:spPr bwMode="auto">
          <a:xfrm>
            <a:off x="107950" y="2925763"/>
            <a:ext cx="44259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fontAlgn="base" hangingPunct="1">
              <a:spcBef>
                <a:spcPct val="50000"/>
              </a:spcBef>
              <a:spcAft>
                <a:spcPct val="0"/>
              </a:spcAft>
              <a:defRPr/>
            </a:pPr>
            <a:r>
              <a:rPr lang="ar-JO" sz="4000" b="1" i="1" dirty="0">
                <a:solidFill>
                  <a:srgbClr val="FFFFFF"/>
                </a:solidFill>
                <a:latin typeface="Arial" charset="0"/>
              </a:rPr>
              <a:t>أنا لا استحق ما نلته</a:t>
            </a:r>
            <a:endParaRPr lang="en-US" sz="4000" b="1" i="1" dirty="0">
              <a:solidFill>
                <a:srgbClr val="FFFFFF"/>
              </a:solidFill>
              <a:latin typeface="Times New Roman" charset="0"/>
            </a:endParaRPr>
          </a:p>
        </p:txBody>
      </p:sp>
      <p:sp>
        <p:nvSpPr>
          <p:cNvPr id="91142" name="Text Box 6"/>
          <p:cNvSpPr txBox="1">
            <a:spLocks noChangeArrowheads="1"/>
          </p:cNvSpPr>
          <p:nvPr/>
        </p:nvSpPr>
        <p:spPr bwMode="auto">
          <a:xfrm>
            <a:off x="1028700" y="10668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fontAlgn="base" hangingPunct="1">
              <a:spcBef>
                <a:spcPct val="50000"/>
              </a:spcBef>
              <a:spcAft>
                <a:spcPct val="0"/>
              </a:spcAft>
              <a:defRPr/>
            </a:pPr>
            <a:r>
              <a:rPr lang="ar-JO" sz="4000" b="1" dirty="0">
                <a:solidFill>
                  <a:srgbClr val="FFFFFF"/>
                </a:solidFill>
                <a:latin typeface="Times New Roman" charset="0"/>
              </a:rPr>
              <a:t>أيوب</a:t>
            </a:r>
            <a:endParaRPr lang="en-US" sz="4000" b="1" dirty="0">
              <a:solidFill>
                <a:srgbClr val="FFFFFF"/>
              </a:solidFill>
              <a:latin typeface="Times New Roman" charset="0"/>
            </a:endParaRPr>
          </a:p>
        </p:txBody>
      </p:sp>
      <p:sp>
        <p:nvSpPr>
          <p:cNvPr id="150532" name="Rectangle 7"/>
          <p:cNvSpPr>
            <a:spLocks noGrp="1" noChangeArrowheads="1"/>
          </p:cNvSpPr>
          <p:nvPr>
            <p:ph type="title" idx="4294967295"/>
          </p:nvPr>
        </p:nvSpPr>
        <p:spPr>
          <a:xfrm>
            <a:off x="687388" y="5454650"/>
            <a:ext cx="7772400" cy="1143000"/>
          </a:xfrm>
          <a:solidFill>
            <a:schemeClr val="tx2"/>
          </a:solidFill>
        </p:spPr>
        <p:txBody>
          <a:bodyPr/>
          <a:lstStyle/>
          <a:p>
            <a:pPr eaLnBrk="1" hangingPunct="1"/>
            <a:r>
              <a:rPr lang="ar-JO" b="1" dirty="0">
                <a:solidFill>
                  <a:schemeClr val="bg1"/>
                </a:solidFill>
                <a:latin typeface="Arial" charset="0"/>
                <a:ea typeface="ＭＳ Ｐゴシック" charset="0"/>
                <a:cs typeface="Arial" charset="0"/>
              </a:rPr>
              <a:t>فرضية أيوب الأساسية</a:t>
            </a:r>
            <a:endParaRPr lang="en-US" b="1" dirty="0">
              <a:solidFill>
                <a:schemeClr val="bg1"/>
              </a:solidFill>
              <a:latin typeface="Arial" charset="0"/>
              <a:ea typeface="ＭＳ Ｐゴシック" charset="0"/>
              <a:cs typeface="Arial" charset="0"/>
            </a:endParaRPr>
          </a:p>
        </p:txBody>
      </p:sp>
      <p:sp>
        <p:nvSpPr>
          <p:cNvPr id="9"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defTabSz="914400" fontAlgn="base">
              <a:spcBef>
                <a:spcPct val="50000"/>
              </a:spcBef>
              <a:spcAft>
                <a:spcPct val="0"/>
              </a:spcAft>
              <a:defRPr/>
            </a:pPr>
            <a:r>
              <a:rPr lang="ar-JO" sz="2400" b="1" dirty="0">
                <a:solidFill>
                  <a:srgbClr val="FFFFFF"/>
                </a:solidFill>
                <a:latin typeface="Arial"/>
                <a:ea typeface="Times New Roman" pitchFamily="-105" charset="0"/>
                <a:cs typeface="Arial"/>
              </a:rPr>
              <a:t>373</a:t>
            </a:r>
            <a:endParaRPr lang="en-US" sz="2400" b="1" dirty="0">
              <a:solidFill>
                <a:srgbClr val="FFFFFF"/>
              </a:solidFill>
              <a:latin typeface="Arial"/>
              <a:ea typeface="Times New Roman" pitchFamily="-105" charset="0"/>
              <a:cs typeface="Arial"/>
            </a:endParaRPr>
          </a:p>
        </p:txBody>
      </p:sp>
    </p:spTree>
    <p:extLst>
      <p:ext uri="{BB962C8B-B14F-4D97-AF65-F5344CB8AC3E}">
        <p14:creationId xmlns:p14="http://schemas.microsoft.com/office/powerpoint/2010/main" val="3035024892"/>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228600" y="1066800"/>
            <a:ext cx="8839200" cy="5638800"/>
            <a:chOff x="-4" y="-4"/>
            <a:chExt cx="5568" cy="4100"/>
          </a:xfrm>
        </p:grpSpPr>
        <p:grpSp>
          <p:nvGrpSpPr>
            <p:cNvPr id="168970" name="Group 3"/>
            <p:cNvGrpSpPr>
              <a:grpSpLocks/>
            </p:cNvGrpSpPr>
            <p:nvPr/>
          </p:nvGrpSpPr>
          <p:grpSpPr bwMode="auto">
            <a:xfrm>
              <a:off x="0" y="0"/>
              <a:ext cx="5560" cy="4092"/>
              <a:chOff x="0" y="0"/>
              <a:chExt cx="5560" cy="4092"/>
            </a:xfrm>
          </p:grpSpPr>
          <p:grpSp>
            <p:nvGrpSpPr>
              <p:cNvPr id="168972" name="Group 4"/>
              <p:cNvGrpSpPr>
                <a:grpSpLocks/>
              </p:cNvGrpSpPr>
              <p:nvPr/>
            </p:nvGrpSpPr>
            <p:grpSpPr bwMode="auto">
              <a:xfrm>
                <a:off x="0" y="0"/>
                <a:ext cx="1112" cy="634"/>
                <a:chOff x="0" y="0"/>
                <a:chExt cx="1112" cy="634"/>
              </a:xfrm>
            </p:grpSpPr>
            <p:sp>
              <p:nvSpPr>
                <p:cNvPr id="169060"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الشخص</a:t>
                  </a:r>
                  <a:endParaRPr lang="en-US" sz="2400" b="1" dirty="0">
                    <a:solidFill>
                      <a:srgbClr val="E9E2B6"/>
                    </a:solidFill>
                    <a:latin typeface="Arial Narrow" charset="0"/>
                    <a:ea typeface="ＭＳ Ｐゴシック" charset="0"/>
                    <a:cs typeface="ＭＳ Ｐゴシック" charset="0"/>
                  </a:endParaRPr>
                </a:p>
              </p:txBody>
            </p:sp>
            <p:sp>
              <p:nvSpPr>
                <p:cNvPr id="169061"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3" name="Group 7"/>
              <p:cNvGrpSpPr>
                <a:grpSpLocks/>
              </p:cNvGrpSpPr>
              <p:nvPr/>
            </p:nvGrpSpPr>
            <p:grpSpPr bwMode="auto">
              <a:xfrm>
                <a:off x="1112" y="0"/>
                <a:ext cx="1112" cy="634"/>
                <a:chOff x="1112" y="0"/>
                <a:chExt cx="1112" cy="634"/>
              </a:xfrm>
            </p:grpSpPr>
            <p:sp>
              <p:nvSpPr>
                <p:cNvPr id="169058"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الرد</a:t>
                  </a:r>
                  <a:endParaRPr lang="en-US" sz="2400" b="1" dirty="0">
                    <a:solidFill>
                      <a:srgbClr val="E9E2B6"/>
                    </a:solidFill>
                    <a:latin typeface="Arial Narrow" charset="0"/>
                    <a:ea typeface="ＭＳ Ｐゴシック" charset="0"/>
                    <a:cs typeface="ＭＳ Ｐゴシック" charset="0"/>
                  </a:endParaRPr>
                </a:p>
              </p:txBody>
            </p:sp>
            <p:sp>
              <p:nvSpPr>
                <p:cNvPr id="169059"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4" name="Group 10"/>
              <p:cNvGrpSpPr>
                <a:grpSpLocks/>
              </p:cNvGrpSpPr>
              <p:nvPr/>
            </p:nvGrpSpPr>
            <p:grpSpPr bwMode="auto">
              <a:xfrm>
                <a:off x="2224" y="0"/>
                <a:ext cx="1112" cy="634"/>
                <a:chOff x="2224" y="0"/>
                <a:chExt cx="1112" cy="634"/>
              </a:xfrm>
            </p:grpSpPr>
            <p:sp>
              <p:nvSpPr>
                <p:cNvPr id="169056"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الحل</a:t>
                  </a:r>
                  <a:endParaRPr lang="en-US" sz="2400" b="1" dirty="0">
                    <a:solidFill>
                      <a:srgbClr val="E9E2B6"/>
                    </a:solidFill>
                    <a:latin typeface="Arial Narrow" charset="0"/>
                    <a:ea typeface="ＭＳ Ｐゴシック" charset="0"/>
                    <a:cs typeface="ＭＳ Ｐゴシック" charset="0"/>
                  </a:endParaRPr>
                </a:p>
              </p:txBody>
            </p:sp>
            <p:sp>
              <p:nvSpPr>
                <p:cNvPr id="169057"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5" name="Group 13"/>
              <p:cNvGrpSpPr>
                <a:grpSpLocks/>
              </p:cNvGrpSpPr>
              <p:nvPr/>
            </p:nvGrpSpPr>
            <p:grpSpPr bwMode="auto">
              <a:xfrm>
                <a:off x="3336" y="0"/>
                <a:ext cx="1112" cy="634"/>
                <a:chOff x="3336" y="0"/>
                <a:chExt cx="1112" cy="634"/>
              </a:xfrm>
            </p:grpSpPr>
            <p:sp>
              <p:nvSpPr>
                <p:cNvPr id="169054"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المعادل </a:t>
                  </a:r>
                </a:p>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الحالي</a:t>
                  </a:r>
                  <a:endParaRPr lang="en-US" sz="2400" b="1" dirty="0">
                    <a:solidFill>
                      <a:srgbClr val="E9E2B6"/>
                    </a:solidFill>
                    <a:latin typeface="Arial Narrow" charset="0"/>
                    <a:ea typeface="ＭＳ Ｐゴシック" charset="0"/>
                    <a:cs typeface="ＭＳ Ｐゴシック" charset="0"/>
                  </a:endParaRPr>
                </a:p>
              </p:txBody>
            </p:sp>
            <p:sp>
              <p:nvSpPr>
                <p:cNvPr id="169055"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6" name="Group 16"/>
              <p:cNvGrpSpPr>
                <a:grpSpLocks/>
              </p:cNvGrpSpPr>
              <p:nvPr/>
            </p:nvGrpSpPr>
            <p:grpSpPr bwMode="auto">
              <a:xfrm>
                <a:off x="4448" y="0"/>
                <a:ext cx="1112" cy="634"/>
                <a:chOff x="4448" y="0"/>
                <a:chExt cx="1112" cy="634"/>
              </a:xfrm>
            </p:grpSpPr>
            <p:sp>
              <p:nvSpPr>
                <p:cNvPr id="169052"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الإجابة</a:t>
                  </a:r>
                  <a:endParaRPr lang="en-US" sz="2400" b="1" dirty="0">
                    <a:solidFill>
                      <a:srgbClr val="E9E2B6"/>
                    </a:solidFill>
                    <a:latin typeface="Arial Narrow" charset="0"/>
                    <a:ea typeface="ＭＳ Ｐゴシック" charset="0"/>
                    <a:cs typeface="ＭＳ Ｐゴシック" charset="0"/>
                  </a:endParaRPr>
                </a:p>
              </p:txBody>
            </p:sp>
            <p:sp>
              <p:nvSpPr>
                <p:cNvPr id="169053"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7" name="Group 19"/>
              <p:cNvGrpSpPr>
                <a:grpSpLocks/>
              </p:cNvGrpSpPr>
              <p:nvPr/>
            </p:nvGrpSpPr>
            <p:grpSpPr bwMode="auto">
              <a:xfrm>
                <a:off x="0" y="634"/>
                <a:ext cx="1112" cy="634"/>
                <a:chOff x="0" y="634"/>
                <a:chExt cx="1112" cy="634"/>
              </a:xfrm>
            </p:grpSpPr>
            <p:sp>
              <p:nvSpPr>
                <p:cNvPr id="109588"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1. زوجة أيوب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51"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8" name="Group 22"/>
              <p:cNvGrpSpPr>
                <a:grpSpLocks/>
              </p:cNvGrpSpPr>
              <p:nvPr/>
            </p:nvGrpSpPr>
            <p:grpSpPr bwMode="auto">
              <a:xfrm>
                <a:off x="1112" y="634"/>
                <a:ext cx="1112" cy="634"/>
                <a:chOff x="1112" y="634"/>
                <a:chExt cx="1112" cy="634"/>
              </a:xfrm>
            </p:grpSpPr>
            <p:sp>
              <p:nvSpPr>
                <p:cNvPr id="109591"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العن الله و مت (2: 9)</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49"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9" name="Group 25"/>
              <p:cNvGrpSpPr>
                <a:grpSpLocks/>
              </p:cNvGrpSpPr>
              <p:nvPr/>
            </p:nvGrpSpPr>
            <p:grpSpPr bwMode="auto">
              <a:xfrm>
                <a:off x="2224" y="634"/>
                <a:ext cx="1112" cy="634"/>
                <a:chOff x="2224" y="634"/>
                <a:chExt cx="1112" cy="634"/>
              </a:xfrm>
            </p:grpSpPr>
            <p:sp>
              <p:nvSpPr>
                <p:cNvPr id="109594"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الإنتحار</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47"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0" name="Group 28"/>
              <p:cNvGrpSpPr>
                <a:grpSpLocks/>
              </p:cNvGrpSpPr>
              <p:nvPr/>
            </p:nvGrpSpPr>
            <p:grpSpPr bwMode="auto">
              <a:xfrm>
                <a:off x="3336" y="634"/>
                <a:ext cx="1112" cy="634"/>
                <a:chOff x="3336" y="634"/>
                <a:chExt cx="1112" cy="634"/>
              </a:xfrm>
            </p:grpSpPr>
            <p:sp>
              <p:nvSpPr>
                <p:cNvPr id="109597"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الشباب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45"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1" name="Group 31"/>
              <p:cNvGrpSpPr>
                <a:grpSpLocks/>
              </p:cNvGrpSpPr>
              <p:nvPr/>
            </p:nvGrpSpPr>
            <p:grpSpPr bwMode="auto">
              <a:xfrm>
                <a:off x="4448" y="634"/>
                <a:ext cx="1112" cy="634"/>
                <a:chOff x="4448" y="634"/>
                <a:chExt cx="1112" cy="634"/>
              </a:xfrm>
            </p:grpSpPr>
            <p:sp>
              <p:nvSpPr>
                <p:cNvPr id="109600"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مقبول</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43"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2" name="Group 34"/>
              <p:cNvGrpSpPr>
                <a:grpSpLocks/>
              </p:cNvGrpSpPr>
              <p:nvPr/>
            </p:nvGrpSpPr>
            <p:grpSpPr bwMode="auto">
              <a:xfrm>
                <a:off x="0" y="1268"/>
                <a:ext cx="1112" cy="634"/>
                <a:chOff x="0" y="1268"/>
                <a:chExt cx="1112" cy="634"/>
              </a:xfrm>
            </p:grpSpPr>
            <p:sp>
              <p:nvSpPr>
                <p:cNvPr id="109603"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charset="0"/>
                      <a:ea typeface="ＭＳ Ｐゴシック" charset="0"/>
                      <a:cs typeface="Times New Roman" charset="0"/>
                    </a:rPr>
                    <a:t>2. الأصدقاء الثلاثة</a:t>
                  </a:r>
                  <a:endParaRPr lang="en-US" sz="2400" b="1" dirty="0">
                    <a:solidFill>
                      <a:srgbClr val="E9E2B6"/>
                    </a:solidFill>
                    <a:latin typeface="Arial Narrow" charset="0"/>
                    <a:ea typeface="ＭＳ Ｐゴシック" charset="0"/>
                    <a:cs typeface="Times New Roman" charset="0"/>
                  </a:endParaRPr>
                </a:p>
              </p:txBody>
            </p:sp>
            <p:sp>
              <p:nvSpPr>
                <p:cNvPr id="169041"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3" name="Group 37"/>
              <p:cNvGrpSpPr>
                <a:grpSpLocks/>
              </p:cNvGrpSpPr>
              <p:nvPr/>
            </p:nvGrpSpPr>
            <p:grpSpPr bwMode="auto">
              <a:xfrm>
                <a:off x="1112" y="1268"/>
                <a:ext cx="1112" cy="634"/>
                <a:chOff x="1112" y="1268"/>
                <a:chExt cx="1112" cy="634"/>
              </a:xfrm>
            </p:grpSpPr>
            <p:sp>
              <p:nvSpPr>
                <p:cNvPr id="109606"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200" b="1" dirty="0">
                      <a:solidFill>
                        <a:srgbClr val="E9E2B6"/>
                      </a:solidFill>
                      <a:latin typeface="Arial Narrow" pitchFamily="-105" charset="0"/>
                      <a:ea typeface="Times New Roman" pitchFamily="-105" charset="0"/>
                      <a:cs typeface="Times New Roman" pitchFamily="-105" charset="0"/>
                    </a:rPr>
                    <a:t>المعاناة بسبب الخطية (4: 7-8)</a:t>
                  </a:r>
                  <a:endParaRPr lang="en-US" sz="2200" b="1" dirty="0">
                    <a:solidFill>
                      <a:srgbClr val="E9E2B6"/>
                    </a:solidFill>
                    <a:latin typeface="Arial Narrow" pitchFamily="-105" charset="0"/>
                    <a:ea typeface="Times New Roman" pitchFamily="-105" charset="0"/>
                    <a:cs typeface="Times New Roman" pitchFamily="-105" charset="0"/>
                  </a:endParaRPr>
                </a:p>
              </p:txBody>
            </p:sp>
            <p:sp>
              <p:nvSpPr>
                <p:cNvPr id="169039"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4" name="Group 40"/>
              <p:cNvGrpSpPr>
                <a:grpSpLocks/>
              </p:cNvGrpSpPr>
              <p:nvPr/>
            </p:nvGrpSpPr>
            <p:grpSpPr bwMode="auto">
              <a:xfrm>
                <a:off x="2224" y="1268"/>
                <a:ext cx="1112" cy="634"/>
                <a:chOff x="2224" y="1268"/>
                <a:chExt cx="1112" cy="634"/>
              </a:xfrm>
            </p:grpSpPr>
            <p:sp>
              <p:nvSpPr>
                <p:cNvPr id="109609"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الإعتراف</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37"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5" name="Group 43"/>
              <p:cNvGrpSpPr>
                <a:grpSpLocks/>
              </p:cNvGrpSpPr>
              <p:nvPr/>
            </p:nvGrpSpPr>
            <p:grpSpPr bwMode="auto">
              <a:xfrm>
                <a:off x="3336" y="1268"/>
                <a:ext cx="1112" cy="634"/>
                <a:chOff x="3336" y="1268"/>
                <a:chExt cx="1112" cy="634"/>
              </a:xfrm>
            </p:grpSpPr>
            <p:sp>
              <p:nvSpPr>
                <p:cNvPr id="109612"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سمّها</a:t>
                  </a:r>
                </a:p>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وثقها</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35"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6" name="Group 46"/>
              <p:cNvGrpSpPr>
                <a:grpSpLocks/>
              </p:cNvGrpSpPr>
              <p:nvPr/>
            </p:nvGrpSpPr>
            <p:grpSpPr bwMode="auto">
              <a:xfrm>
                <a:off x="4448" y="1268"/>
                <a:ext cx="1112" cy="634"/>
                <a:chOff x="4448" y="1268"/>
                <a:chExt cx="1112" cy="634"/>
              </a:xfrm>
            </p:grpSpPr>
            <p:sp>
              <p:nvSpPr>
                <p:cNvPr id="109615"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معمول بها دائماً</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33"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7" name="Group 49"/>
              <p:cNvGrpSpPr>
                <a:grpSpLocks/>
              </p:cNvGrpSpPr>
              <p:nvPr/>
            </p:nvGrpSpPr>
            <p:grpSpPr bwMode="auto">
              <a:xfrm>
                <a:off x="0" y="1902"/>
                <a:ext cx="1112" cy="807"/>
                <a:chOff x="0" y="1902"/>
                <a:chExt cx="1112" cy="807"/>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3. أيوب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31"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8" name="Group 52"/>
              <p:cNvGrpSpPr>
                <a:grpSpLocks/>
              </p:cNvGrpSpPr>
              <p:nvPr/>
            </p:nvGrpSpPr>
            <p:grpSpPr bwMode="auto">
              <a:xfrm>
                <a:off x="1112" y="1902"/>
                <a:ext cx="1112" cy="807"/>
                <a:chOff x="1112" y="1902"/>
                <a:chExt cx="1112" cy="807"/>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الله ليس عادلاً و لا يهتم (19: 7)</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29"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9" name="Group 55"/>
              <p:cNvGrpSpPr>
                <a:grpSpLocks/>
              </p:cNvGrpSpPr>
              <p:nvPr/>
            </p:nvGrpSpPr>
            <p:grpSpPr bwMode="auto">
              <a:xfrm>
                <a:off x="2224" y="1902"/>
                <a:ext cx="1112" cy="807"/>
                <a:chOff x="2224" y="1902"/>
                <a:chExt cx="1112" cy="807"/>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التذمر</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27"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0" name="Group 58"/>
              <p:cNvGrpSpPr>
                <a:grpSpLocks/>
              </p:cNvGrpSpPr>
              <p:nvPr/>
            </p:nvGrpSpPr>
            <p:grpSpPr bwMode="auto">
              <a:xfrm>
                <a:off x="3336" y="1902"/>
                <a:ext cx="1112" cy="807"/>
                <a:chOff x="3336" y="1902"/>
                <a:chExt cx="1112" cy="807"/>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معظم المعزين</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25"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1" name="Group 61"/>
              <p:cNvGrpSpPr>
                <a:grpSpLocks/>
              </p:cNvGrpSpPr>
              <p:nvPr/>
            </p:nvGrpSpPr>
            <p:grpSpPr bwMode="auto">
              <a:xfrm>
                <a:off x="4448" y="1902"/>
                <a:ext cx="1112" cy="807"/>
                <a:chOff x="4448" y="1902"/>
                <a:chExt cx="1112" cy="807"/>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كتابي</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23"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2" name="Group 64"/>
              <p:cNvGrpSpPr>
                <a:grpSpLocks/>
              </p:cNvGrpSpPr>
              <p:nvPr/>
            </p:nvGrpSpPr>
            <p:grpSpPr bwMode="auto">
              <a:xfrm>
                <a:off x="0" y="2709"/>
                <a:ext cx="1112" cy="807"/>
                <a:chOff x="0" y="2709"/>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9021"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3" name="Group 67"/>
              <p:cNvGrpSpPr>
                <a:grpSpLocks/>
              </p:cNvGrpSpPr>
              <p:nvPr/>
            </p:nvGrpSpPr>
            <p:grpSpPr bwMode="auto">
              <a:xfrm>
                <a:off x="1112" y="2709"/>
                <a:ext cx="1112" cy="807"/>
                <a:chOff x="1112" y="2709"/>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9019"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4" name="Group 70"/>
              <p:cNvGrpSpPr>
                <a:grpSpLocks/>
              </p:cNvGrpSpPr>
              <p:nvPr/>
            </p:nvGrpSpPr>
            <p:grpSpPr bwMode="auto">
              <a:xfrm>
                <a:off x="2224" y="2709"/>
                <a:ext cx="1112" cy="807"/>
                <a:chOff x="2224" y="2709"/>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9017"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5" name="Group 73"/>
              <p:cNvGrpSpPr>
                <a:grpSpLocks/>
              </p:cNvGrpSpPr>
              <p:nvPr/>
            </p:nvGrpSpPr>
            <p:grpSpPr bwMode="auto">
              <a:xfrm>
                <a:off x="3336" y="2709"/>
                <a:ext cx="1112" cy="807"/>
                <a:chOff x="3336" y="2709"/>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9015"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6" name="Group 76"/>
              <p:cNvGrpSpPr>
                <a:grpSpLocks/>
              </p:cNvGrpSpPr>
              <p:nvPr/>
            </p:nvGrpSpPr>
            <p:grpSpPr bwMode="auto">
              <a:xfrm>
                <a:off x="4448" y="2709"/>
                <a:ext cx="1112" cy="807"/>
                <a:chOff x="4448" y="2709"/>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9013"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7" name="Group 79"/>
              <p:cNvGrpSpPr>
                <a:grpSpLocks/>
              </p:cNvGrpSpPr>
              <p:nvPr/>
            </p:nvGrpSpPr>
            <p:grpSpPr bwMode="auto">
              <a:xfrm>
                <a:off x="0" y="3516"/>
                <a:ext cx="1112" cy="576"/>
                <a:chOff x="0" y="3516"/>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9011"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8" name="Group 82"/>
              <p:cNvGrpSpPr>
                <a:grpSpLocks/>
              </p:cNvGrpSpPr>
              <p:nvPr/>
            </p:nvGrpSpPr>
            <p:grpSpPr bwMode="auto">
              <a:xfrm>
                <a:off x="1112" y="3516"/>
                <a:ext cx="1112" cy="576"/>
                <a:chOff x="1112" y="3516"/>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9009"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9" name="Group 85"/>
              <p:cNvGrpSpPr>
                <a:grpSpLocks/>
              </p:cNvGrpSpPr>
              <p:nvPr/>
            </p:nvGrpSpPr>
            <p:grpSpPr bwMode="auto">
              <a:xfrm>
                <a:off x="2224" y="3516"/>
                <a:ext cx="1112" cy="576"/>
                <a:chOff x="2224" y="3516"/>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9007"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9000" name="Group 88"/>
              <p:cNvGrpSpPr>
                <a:grpSpLocks/>
              </p:cNvGrpSpPr>
              <p:nvPr/>
            </p:nvGrpSpPr>
            <p:grpSpPr bwMode="auto">
              <a:xfrm>
                <a:off x="3336" y="3516"/>
                <a:ext cx="1112" cy="576"/>
                <a:chOff x="3336" y="3516"/>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9005"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9001" name="Group 91"/>
              <p:cNvGrpSpPr>
                <a:grpSpLocks/>
              </p:cNvGrpSpPr>
              <p:nvPr/>
            </p:nvGrpSpPr>
            <p:grpSpPr bwMode="auto">
              <a:xfrm>
                <a:off x="4448" y="3516"/>
                <a:ext cx="1112" cy="576"/>
                <a:chOff x="4448" y="3516"/>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9003"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68971"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8964" name="Rectangle 98"/>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68965" name="Rectangle 99"/>
          <p:cNvSpPr>
            <a:spLocks noChangeArrowheads="1"/>
          </p:cNvSpPr>
          <p:nvPr/>
        </p:nvSpPr>
        <p:spPr bwMode="auto">
          <a:xfrm>
            <a:off x="0" y="4800600"/>
            <a:ext cx="9220200" cy="24384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algn="ct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09670" name="Rectangle 102"/>
          <p:cNvSpPr>
            <a:spLocks noChangeArrowheads="1"/>
          </p:cNvSpPr>
          <p:nvPr/>
        </p:nvSpPr>
        <p:spPr bwMode="auto">
          <a:xfrm>
            <a:off x="381000" y="5410200"/>
            <a:ext cx="8229600" cy="978729"/>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a:spAutoFit/>
          </a:bodyPr>
          <a:lstStyle/>
          <a:p>
            <a:pPr algn="r" defTabSz="914400" fontAlgn="base">
              <a:lnSpc>
                <a:spcPct val="80000"/>
              </a:lnSpc>
              <a:spcBef>
                <a:spcPct val="0"/>
              </a:spcBef>
              <a:spcAft>
                <a:spcPct val="0"/>
              </a:spcAft>
              <a:defRPr/>
            </a:pPr>
            <a:r>
              <a:rPr lang="ar-JO"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أيوب 19: 7 </a:t>
            </a:r>
          </a:p>
          <a:p>
            <a:pPr algn="r" defTabSz="914400" fontAlgn="base">
              <a:lnSpc>
                <a:spcPct val="80000"/>
              </a:lnSpc>
              <a:spcBef>
                <a:spcPct val="0"/>
              </a:spcBef>
              <a:spcAft>
                <a:spcPct val="0"/>
              </a:spcAft>
              <a:defRPr/>
            </a:pPr>
            <a:r>
              <a:rPr lang="ar-JO"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ها إني أصرخ ظلماً فلا أستجاب أدعو و ليس حكم</a:t>
            </a:r>
            <a:endPar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ar-JO" sz="2000" b="1" dirty="0">
                <a:solidFill>
                  <a:srgbClr val="FFFFFF"/>
                </a:solidFill>
                <a:effectLst>
                  <a:outerShdw blurRad="38100" dist="38100" dir="2700000" algn="tl">
                    <a:srgbClr val="000000"/>
                  </a:outerShdw>
                </a:effectLst>
                <a:latin typeface="Arial" charset="0"/>
                <a:ea typeface="Arial" charset="0"/>
                <a:cs typeface="Arial" charset="0"/>
              </a:rPr>
              <a:t>هوانغ سابين، كلية سنغافورة للكتاب المقدس، مقتبس</a:t>
            </a:r>
            <a:endParaRPr lang="en-US" sz="2000" b="1" dirty="0">
              <a:solidFill>
                <a:srgbClr val="FFFFFF"/>
              </a:solidFill>
              <a:latin typeface="Arial" charset="0"/>
              <a:ea typeface="Arial" charset="0"/>
              <a:cs typeface="Arial"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solidFill>
                  <a:srgbClr val="E9E2B6"/>
                </a:solidFill>
                <a:latin typeface="Arial" charset="0"/>
                <a:cs typeface="Arial" charset="0"/>
              </a:rPr>
              <a:t>374</a:t>
            </a:r>
            <a:endParaRPr lang="en-US" sz="2400" b="1" dirty="0">
              <a:solidFill>
                <a:srgbClr val="E9E2B6"/>
              </a:solidFill>
              <a:latin typeface="Arial" charset="0"/>
              <a:cs typeface="Arial" charset="0"/>
            </a:endParaRPr>
          </a:p>
        </p:txBody>
      </p:sp>
    </p:spTree>
    <p:extLst>
      <p:ext uri="{BB962C8B-B14F-4D97-AF65-F5344CB8AC3E}">
        <p14:creationId xmlns:p14="http://schemas.microsoft.com/office/powerpoint/2010/main" val="556326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6674" name="Picture 98"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97"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34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6" name="Picture 96"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3" name="Text Box 2"/>
          <p:cNvSpPr txBox="1">
            <a:spLocks noChangeArrowheads="1"/>
          </p:cNvSpPr>
          <p:nvPr/>
        </p:nvSpPr>
        <p:spPr bwMode="auto">
          <a:xfrm>
            <a:off x="8229600" y="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defRPr/>
            </a:pPr>
            <a:r>
              <a:rPr lang="ar-JO" sz="2400" b="1" dirty="0">
                <a:solidFill>
                  <a:srgbClr val="FFFFFF"/>
                </a:solidFill>
                <a:effectLst>
                  <a:outerShdw blurRad="38100" dist="38100" dir="2700000" algn="tl">
                    <a:srgbClr val="000000">
                      <a:alpha val="43137"/>
                    </a:srgbClr>
                  </a:outerShdw>
                </a:effectLst>
                <a:latin typeface="Arial" charset="0"/>
                <a:cs typeface="Arial" charset="0"/>
              </a:rPr>
              <a:t>372</a:t>
            </a:r>
            <a:endParaRPr lang="en-US" sz="2400" b="1" dirty="0">
              <a:solidFill>
                <a:srgbClr val="FFFFFF"/>
              </a:solidFill>
              <a:effectLst>
                <a:outerShdw blurRad="38100" dist="38100" dir="2700000" algn="tl">
                  <a:srgbClr val="000000">
                    <a:alpha val="43137"/>
                  </a:srgbClr>
                </a:outerShdw>
              </a:effectLst>
              <a:latin typeface="Arial" charset="0"/>
              <a:cs typeface="Arial" charset="0"/>
            </a:endParaRPr>
          </a:p>
        </p:txBody>
      </p:sp>
      <p:grpSp>
        <p:nvGrpSpPr>
          <p:cNvPr id="156678" name="Group 96"/>
          <p:cNvGrpSpPr>
            <a:grpSpLocks/>
          </p:cNvGrpSpPr>
          <p:nvPr/>
        </p:nvGrpSpPr>
        <p:grpSpPr bwMode="auto">
          <a:xfrm>
            <a:off x="9525" y="38100"/>
            <a:ext cx="9124950" cy="6815138"/>
            <a:chOff x="0" y="-850"/>
            <a:chExt cx="4149" cy="5219"/>
          </a:xfrm>
        </p:grpSpPr>
        <p:grpSp>
          <p:nvGrpSpPr>
            <p:cNvPr id="156680" name="Group 33"/>
            <p:cNvGrpSpPr>
              <a:grpSpLocks/>
            </p:cNvGrpSpPr>
            <p:nvPr/>
          </p:nvGrpSpPr>
          <p:grpSpPr bwMode="auto">
            <a:xfrm>
              <a:off x="0" y="0"/>
              <a:ext cx="846" cy="729"/>
              <a:chOff x="0" y="0"/>
              <a:chExt cx="846" cy="729"/>
            </a:xfrm>
          </p:grpSpPr>
          <p:sp>
            <p:nvSpPr>
              <p:cNvPr id="156758" name="Rectangle 32"/>
              <p:cNvSpPr>
                <a:spLocks noChangeArrowheads="1"/>
              </p:cNvSpPr>
              <p:nvPr/>
            </p:nvSpPr>
            <p:spPr bwMode="auto">
              <a:xfrm>
                <a:off x="0" y="0"/>
                <a:ext cx="846" cy="729"/>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59" name="Group 31"/>
              <p:cNvGrpSpPr>
                <a:grpSpLocks/>
              </p:cNvGrpSpPr>
              <p:nvPr/>
            </p:nvGrpSpPr>
            <p:grpSpPr bwMode="auto">
              <a:xfrm>
                <a:off x="0" y="0"/>
                <a:ext cx="846" cy="729"/>
                <a:chOff x="0" y="0"/>
                <a:chExt cx="846" cy="729"/>
              </a:xfrm>
            </p:grpSpPr>
            <p:sp>
              <p:nvSpPr>
                <p:cNvPr id="156760" name="Rectangle 6"/>
                <p:cNvSpPr>
                  <a:spLocks noChangeArrowheads="1"/>
                </p:cNvSpPr>
                <p:nvPr/>
              </p:nvSpPr>
              <p:spPr bwMode="auto">
                <a:xfrm>
                  <a:off x="32" y="0"/>
                  <a:ext cx="782" cy="729"/>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FFFFFF"/>
                      </a:solidFill>
                      <a:latin typeface="Arial Narrow" charset="0"/>
                      <a:ea typeface="宋体" charset="0"/>
                      <a:cs typeface="宋体" charset="0"/>
                    </a:rPr>
                    <a:t> Cycle</a:t>
                  </a:r>
                  <a:endParaRPr lang="en-US" altLang="zh-CN" sz="2800" b="1">
                    <a:solidFill>
                      <a:srgbClr val="000000"/>
                    </a:solidFill>
                    <a:latin typeface="Arial Narrow" charset="0"/>
                    <a:ea typeface="宋体" charset="0"/>
                    <a:cs typeface="宋体" charset="0"/>
                  </a:endParaRPr>
                </a:p>
              </p:txBody>
            </p:sp>
            <p:sp>
              <p:nvSpPr>
                <p:cNvPr id="156761" name="Rectangle 30"/>
                <p:cNvSpPr>
                  <a:spLocks noChangeArrowheads="1"/>
                </p:cNvSpPr>
                <p:nvPr/>
              </p:nvSpPr>
              <p:spPr bwMode="auto">
                <a:xfrm>
                  <a:off x="0" y="0"/>
                  <a:ext cx="846" cy="72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81" name="Group 37"/>
            <p:cNvGrpSpPr>
              <a:grpSpLocks/>
            </p:cNvGrpSpPr>
            <p:nvPr/>
          </p:nvGrpSpPr>
          <p:grpSpPr bwMode="auto">
            <a:xfrm>
              <a:off x="846" y="-850"/>
              <a:ext cx="1101" cy="1579"/>
              <a:chOff x="846" y="-850"/>
              <a:chExt cx="1101" cy="1579"/>
            </a:xfrm>
          </p:grpSpPr>
          <p:sp>
            <p:nvSpPr>
              <p:cNvPr id="156756" name="Rectangle 36"/>
              <p:cNvSpPr>
                <a:spLocks noChangeArrowheads="1"/>
              </p:cNvSpPr>
              <p:nvPr/>
            </p:nvSpPr>
            <p:spPr bwMode="auto">
              <a:xfrm>
                <a:off x="846"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0183" name="Rectangle 7"/>
              <p:cNvSpPr>
                <a:spLocks noChangeArrowheads="1"/>
              </p:cNvSpPr>
              <p:nvPr/>
            </p:nvSpPr>
            <p:spPr bwMode="auto">
              <a:xfrm>
                <a:off x="931" y="-850"/>
                <a:ext cx="863" cy="729"/>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ar-JO" altLang="zh-CN" sz="6600" b="1" dirty="0">
                    <a:solidFill>
                      <a:srgbClr val="FFFFFF"/>
                    </a:solidFill>
                    <a:effectLst>
                      <a:outerShdw blurRad="38100" dist="38100" dir="2700000" algn="tl">
                        <a:srgbClr val="000000"/>
                      </a:outerShdw>
                    </a:effectLst>
                    <a:latin typeface="Times New Roman" pitchFamily="18" charset="0"/>
                    <a:ea typeface="宋体" charset="0"/>
                    <a:cs typeface="Times New Roman" pitchFamily="18" charset="0"/>
                  </a:rPr>
                  <a:t>1</a:t>
                </a:r>
                <a:endParaRPr lang="en-US" altLang="zh-CN" sz="6600" b="1" dirty="0">
                  <a:solidFill>
                    <a:srgbClr val="000000"/>
                  </a:solidFill>
                  <a:effectLst>
                    <a:outerShdw blurRad="38100" dist="38100" dir="2700000" algn="tl">
                      <a:srgbClr val="FFFFFF"/>
                    </a:outerShdw>
                  </a:effectLst>
                  <a:latin typeface="Times New Roman" pitchFamily="18" charset="0"/>
                  <a:ea typeface="宋体" charset="0"/>
                  <a:cs typeface="Times New Roman" pitchFamily="18" charset="0"/>
                </a:endParaRPr>
              </a:p>
            </p:txBody>
          </p:sp>
        </p:grpSp>
        <p:grpSp>
          <p:nvGrpSpPr>
            <p:cNvPr id="156682" name="Group 41"/>
            <p:cNvGrpSpPr>
              <a:grpSpLocks/>
            </p:cNvGrpSpPr>
            <p:nvPr/>
          </p:nvGrpSpPr>
          <p:grpSpPr bwMode="auto">
            <a:xfrm>
              <a:off x="1947" y="-850"/>
              <a:ext cx="1101" cy="1579"/>
              <a:chOff x="1947" y="-850"/>
              <a:chExt cx="1101" cy="1579"/>
            </a:xfrm>
          </p:grpSpPr>
          <p:sp>
            <p:nvSpPr>
              <p:cNvPr id="156754" name="Rectangle 40"/>
              <p:cNvSpPr>
                <a:spLocks noChangeArrowheads="1"/>
              </p:cNvSpPr>
              <p:nvPr/>
            </p:nvSpPr>
            <p:spPr bwMode="auto">
              <a:xfrm>
                <a:off x="1947"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0184" name="Rectangle 8"/>
              <p:cNvSpPr>
                <a:spLocks noChangeArrowheads="1"/>
              </p:cNvSpPr>
              <p:nvPr/>
            </p:nvSpPr>
            <p:spPr bwMode="auto">
              <a:xfrm>
                <a:off x="2032" y="-850"/>
                <a:ext cx="864" cy="729"/>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ar-JO" altLang="zh-CN" sz="6600" b="1" dirty="0">
                    <a:solidFill>
                      <a:srgbClr val="FFFFFF"/>
                    </a:solidFill>
                    <a:effectLst>
                      <a:outerShdw blurRad="38100" dist="38100" dir="2700000" algn="tl">
                        <a:srgbClr val="000000"/>
                      </a:outerShdw>
                    </a:effectLst>
                    <a:latin typeface="Times New Roman" pitchFamily="18" charset="0"/>
                    <a:ea typeface="宋体" charset="0"/>
                    <a:cs typeface="Times New Roman" pitchFamily="18" charset="0"/>
                  </a:rPr>
                  <a:t>2</a:t>
                </a:r>
                <a:endParaRPr lang="en-US" altLang="zh-CN" sz="6600" b="1" dirty="0">
                  <a:solidFill>
                    <a:srgbClr val="000000"/>
                  </a:solidFill>
                  <a:effectLst>
                    <a:outerShdw blurRad="38100" dist="38100" dir="2700000" algn="tl">
                      <a:srgbClr val="FFFFFF"/>
                    </a:outerShdw>
                  </a:effectLst>
                  <a:latin typeface="Times New Roman" pitchFamily="18" charset="0"/>
                  <a:ea typeface="宋体" charset="0"/>
                  <a:cs typeface="Times New Roman" pitchFamily="18" charset="0"/>
                </a:endParaRPr>
              </a:p>
            </p:txBody>
          </p:sp>
        </p:grpSp>
        <p:grpSp>
          <p:nvGrpSpPr>
            <p:cNvPr id="156683" name="Group 45"/>
            <p:cNvGrpSpPr>
              <a:grpSpLocks/>
            </p:cNvGrpSpPr>
            <p:nvPr/>
          </p:nvGrpSpPr>
          <p:grpSpPr bwMode="auto">
            <a:xfrm>
              <a:off x="3048" y="-850"/>
              <a:ext cx="1101" cy="1579"/>
              <a:chOff x="3048" y="-850"/>
              <a:chExt cx="1101" cy="1579"/>
            </a:xfrm>
          </p:grpSpPr>
          <p:sp>
            <p:nvSpPr>
              <p:cNvPr id="156752" name="Rectangle 44"/>
              <p:cNvSpPr>
                <a:spLocks noChangeArrowheads="1"/>
              </p:cNvSpPr>
              <p:nvPr/>
            </p:nvSpPr>
            <p:spPr bwMode="auto">
              <a:xfrm>
                <a:off x="3048"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0185" name="Rectangle 9"/>
              <p:cNvSpPr>
                <a:spLocks noChangeArrowheads="1"/>
              </p:cNvSpPr>
              <p:nvPr/>
            </p:nvSpPr>
            <p:spPr bwMode="auto">
              <a:xfrm>
                <a:off x="3133" y="-850"/>
                <a:ext cx="863" cy="729"/>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ar-JO" altLang="zh-CN" sz="6600" b="1" dirty="0">
                    <a:solidFill>
                      <a:srgbClr val="FFFFFF"/>
                    </a:solidFill>
                    <a:effectLst>
                      <a:outerShdw blurRad="38100" dist="38100" dir="2700000" algn="tl">
                        <a:srgbClr val="000000"/>
                      </a:outerShdw>
                    </a:effectLst>
                    <a:latin typeface="Times New Roman" pitchFamily="18" charset="0"/>
                    <a:ea typeface="宋体" charset="0"/>
                    <a:cs typeface="Times New Roman" pitchFamily="18" charset="0"/>
                  </a:rPr>
                  <a:t>3</a:t>
                </a:r>
                <a:endParaRPr lang="en-US" altLang="zh-CN" sz="6600" b="1" dirty="0">
                  <a:solidFill>
                    <a:srgbClr val="000000"/>
                  </a:solidFill>
                  <a:effectLst>
                    <a:outerShdw blurRad="38100" dist="38100" dir="2700000" algn="tl">
                      <a:srgbClr val="FFFFFF"/>
                    </a:outerShdw>
                  </a:effectLst>
                  <a:latin typeface="Times New Roman" pitchFamily="18" charset="0"/>
                  <a:ea typeface="宋体" charset="0"/>
                  <a:cs typeface="Times New Roman" pitchFamily="18" charset="0"/>
                </a:endParaRPr>
              </a:p>
            </p:txBody>
          </p:sp>
        </p:grpSp>
        <p:grpSp>
          <p:nvGrpSpPr>
            <p:cNvPr id="156684" name="Group 49"/>
            <p:cNvGrpSpPr>
              <a:grpSpLocks/>
            </p:cNvGrpSpPr>
            <p:nvPr/>
          </p:nvGrpSpPr>
          <p:grpSpPr bwMode="auto">
            <a:xfrm>
              <a:off x="0" y="729"/>
              <a:ext cx="846" cy="653"/>
              <a:chOff x="0" y="729"/>
              <a:chExt cx="846" cy="653"/>
            </a:xfrm>
          </p:grpSpPr>
          <p:sp>
            <p:nvSpPr>
              <p:cNvPr id="156748" name="Rectangle 48"/>
              <p:cNvSpPr>
                <a:spLocks noChangeArrowheads="1"/>
              </p:cNvSpPr>
              <p:nvPr/>
            </p:nvSpPr>
            <p:spPr bwMode="auto">
              <a:xfrm>
                <a:off x="0" y="729"/>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49" name="Group 47"/>
              <p:cNvGrpSpPr>
                <a:grpSpLocks/>
              </p:cNvGrpSpPr>
              <p:nvPr/>
            </p:nvGrpSpPr>
            <p:grpSpPr bwMode="auto">
              <a:xfrm>
                <a:off x="0" y="729"/>
                <a:ext cx="846" cy="653"/>
                <a:chOff x="0" y="729"/>
                <a:chExt cx="846" cy="653"/>
              </a:xfrm>
            </p:grpSpPr>
            <p:sp>
              <p:nvSpPr>
                <p:cNvPr id="156750" name="Rectangle 10"/>
                <p:cNvSpPr>
                  <a:spLocks noChangeArrowheads="1"/>
                </p:cNvSpPr>
                <p:nvPr/>
              </p:nvSpPr>
              <p:spPr bwMode="auto">
                <a:xfrm>
                  <a:off x="32" y="729"/>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النغمة</a:t>
                  </a:r>
                  <a:endParaRPr lang="en-US" altLang="zh-CN" sz="2800" b="1" dirty="0">
                    <a:solidFill>
                      <a:srgbClr val="000000"/>
                    </a:solidFill>
                    <a:latin typeface="Arial Narrow" charset="0"/>
                    <a:ea typeface="宋体" charset="0"/>
                    <a:cs typeface="宋体" charset="0"/>
                  </a:endParaRPr>
                </a:p>
              </p:txBody>
            </p:sp>
            <p:sp>
              <p:nvSpPr>
                <p:cNvPr id="156751" name="Rectangle 46"/>
                <p:cNvSpPr>
                  <a:spLocks noChangeArrowheads="1"/>
                </p:cNvSpPr>
                <p:nvPr/>
              </p:nvSpPr>
              <p:spPr bwMode="auto">
                <a:xfrm>
                  <a:off x="0" y="729"/>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85" name="Group 51"/>
            <p:cNvGrpSpPr>
              <a:grpSpLocks/>
            </p:cNvGrpSpPr>
            <p:nvPr/>
          </p:nvGrpSpPr>
          <p:grpSpPr bwMode="auto">
            <a:xfrm>
              <a:off x="846" y="755"/>
              <a:ext cx="1101" cy="627"/>
              <a:chOff x="846" y="755"/>
              <a:chExt cx="1101" cy="627"/>
            </a:xfrm>
          </p:grpSpPr>
          <p:sp>
            <p:nvSpPr>
              <p:cNvPr id="156746" name="Rectangle 11"/>
              <p:cNvSpPr>
                <a:spLocks noChangeArrowheads="1"/>
              </p:cNvSpPr>
              <p:nvPr/>
            </p:nvSpPr>
            <p:spPr bwMode="auto">
              <a:xfrm>
                <a:off x="878" y="813"/>
                <a:ext cx="1037" cy="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التضمين</a:t>
                </a:r>
                <a:endParaRPr lang="en-US" altLang="zh-CN" sz="2800" b="1" dirty="0">
                  <a:solidFill>
                    <a:srgbClr val="000000"/>
                  </a:solidFill>
                  <a:latin typeface="Arial Narrow" charset="0"/>
                  <a:ea typeface="宋体" charset="0"/>
                  <a:cs typeface="宋体" charset="0"/>
                </a:endParaRPr>
              </a:p>
            </p:txBody>
          </p:sp>
          <p:sp>
            <p:nvSpPr>
              <p:cNvPr id="156747" name="Rectangle 50"/>
              <p:cNvSpPr>
                <a:spLocks noChangeArrowheads="1"/>
              </p:cNvSpPr>
              <p:nvPr/>
            </p:nvSpPr>
            <p:spPr bwMode="auto">
              <a:xfrm>
                <a:off x="846" y="755"/>
                <a:ext cx="1101" cy="62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56686" name="Rectangle 12"/>
            <p:cNvSpPr>
              <a:spLocks noChangeArrowheads="1"/>
            </p:cNvSpPr>
            <p:nvPr/>
          </p:nvSpPr>
          <p:spPr bwMode="auto">
            <a:xfrm>
              <a:off x="1979" y="729"/>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التلميح</a:t>
              </a:r>
              <a:endParaRPr lang="en-US" altLang="zh-CN" sz="2800" b="1" dirty="0">
                <a:solidFill>
                  <a:srgbClr val="000000"/>
                </a:solidFill>
                <a:latin typeface="Arial Narrow" charset="0"/>
                <a:ea typeface="宋体" charset="0"/>
                <a:cs typeface="宋体" charset="0"/>
              </a:endParaRPr>
            </a:p>
          </p:txBody>
        </p:sp>
        <p:grpSp>
          <p:nvGrpSpPr>
            <p:cNvPr id="156687" name="Group 55"/>
            <p:cNvGrpSpPr>
              <a:grpSpLocks/>
            </p:cNvGrpSpPr>
            <p:nvPr/>
          </p:nvGrpSpPr>
          <p:grpSpPr bwMode="auto">
            <a:xfrm>
              <a:off x="3048" y="729"/>
              <a:ext cx="1101" cy="653"/>
              <a:chOff x="3048" y="729"/>
              <a:chExt cx="1101" cy="653"/>
            </a:xfrm>
          </p:grpSpPr>
          <p:sp>
            <p:nvSpPr>
              <p:cNvPr id="156744" name="Rectangle 13"/>
              <p:cNvSpPr>
                <a:spLocks noChangeArrowheads="1"/>
              </p:cNvSpPr>
              <p:nvPr/>
            </p:nvSpPr>
            <p:spPr bwMode="auto">
              <a:xfrm>
                <a:off x="3080" y="729"/>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الإتهام</a:t>
                </a:r>
                <a:endParaRPr lang="en-US" altLang="zh-CN" sz="2800" b="1" dirty="0">
                  <a:solidFill>
                    <a:srgbClr val="000000"/>
                  </a:solidFill>
                  <a:latin typeface="Arial Narrow" charset="0"/>
                  <a:ea typeface="宋体" charset="0"/>
                  <a:cs typeface="宋体" charset="0"/>
                </a:endParaRPr>
              </a:p>
            </p:txBody>
          </p:sp>
          <p:sp>
            <p:nvSpPr>
              <p:cNvPr id="156745" name="Rectangle 54"/>
              <p:cNvSpPr>
                <a:spLocks noChangeArrowheads="1"/>
              </p:cNvSpPr>
              <p:nvPr/>
            </p:nvSpPr>
            <p:spPr bwMode="auto">
              <a:xfrm>
                <a:off x="3048" y="755"/>
                <a:ext cx="1101" cy="62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88" name="Group 59"/>
            <p:cNvGrpSpPr>
              <a:grpSpLocks/>
            </p:cNvGrpSpPr>
            <p:nvPr/>
          </p:nvGrpSpPr>
          <p:grpSpPr bwMode="auto">
            <a:xfrm>
              <a:off x="0" y="1382"/>
              <a:ext cx="846" cy="778"/>
              <a:chOff x="0" y="1382"/>
              <a:chExt cx="846" cy="778"/>
            </a:xfrm>
          </p:grpSpPr>
          <p:sp>
            <p:nvSpPr>
              <p:cNvPr id="156740" name="Rectangle 58"/>
              <p:cNvSpPr>
                <a:spLocks noChangeArrowheads="1"/>
              </p:cNvSpPr>
              <p:nvPr/>
            </p:nvSpPr>
            <p:spPr bwMode="auto">
              <a:xfrm>
                <a:off x="0" y="1382"/>
                <a:ext cx="846" cy="778"/>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41" name="Group 57"/>
              <p:cNvGrpSpPr>
                <a:grpSpLocks/>
              </p:cNvGrpSpPr>
              <p:nvPr/>
            </p:nvGrpSpPr>
            <p:grpSpPr bwMode="auto">
              <a:xfrm>
                <a:off x="0" y="1382"/>
                <a:ext cx="846" cy="778"/>
                <a:chOff x="0" y="1382"/>
                <a:chExt cx="846" cy="778"/>
              </a:xfrm>
            </p:grpSpPr>
            <p:sp>
              <p:nvSpPr>
                <p:cNvPr id="156742" name="Rectangle 14"/>
                <p:cNvSpPr>
                  <a:spLocks noChangeArrowheads="1"/>
                </p:cNvSpPr>
                <p:nvPr/>
              </p:nvSpPr>
              <p:spPr bwMode="auto">
                <a:xfrm>
                  <a:off x="32" y="1382"/>
                  <a:ext cx="782" cy="778"/>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المحتوى</a:t>
                  </a:r>
                  <a:endParaRPr lang="en-US" altLang="zh-CN" sz="2800" b="1" dirty="0">
                    <a:solidFill>
                      <a:srgbClr val="000000"/>
                    </a:solidFill>
                    <a:latin typeface="Arial Narrow" charset="0"/>
                    <a:ea typeface="宋体" charset="0"/>
                    <a:cs typeface="宋体" charset="0"/>
                  </a:endParaRPr>
                </a:p>
              </p:txBody>
            </p:sp>
            <p:sp>
              <p:nvSpPr>
                <p:cNvPr id="156743" name="Rectangle 56"/>
                <p:cNvSpPr>
                  <a:spLocks noChangeArrowheads="1"/>
                </p:cNvSpPr>
                <p:nvPr/>
              </p:nvSpPr>
              <p:spPr bwMode="auto">
                <a:xfrm>
                  <a:off x="0" y="1382"/>
                  <a:ext cx="846"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89" name="Group 61"/>
            <p:cNvGrpSpPr>
              <a:grpSpLocks/>
            </p:cNvGrpSpPr>
            <p:nvPr/>
          </p:nvGrpSpPr>
          <p:grpSpPr bwMode="auto">
            <a:xfrm>
              <a:off x="846" y="1382"/>
              <a:ext cx="1101" cy="778"/>
              <a:chOff x="846" y="1382"/>
              <a:chExt cx="1101" cy="778"/>
            </a:xfrm>
          </p:grpSpPr>
          <p:sp>
            <p:nvSpPr>
              <p:cNvPr id="156738" name="Rectangle 15"/>
              <p:cNvSpPr>
                <a:spLocks noChangeArrowheads="1"/>
              </p:cNvSpPr>
              <p:nvPr/>
            </p:nvSpPr>
            <p:spPr bwMode="auto">
              <a:xfrm>
                <a:off x="878"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توصيات </a:t>
                </a:r>
              </a:p>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عامة</a:t>
                </a:r>
                <a:endParaRPr lang="en-US" altLang="zh-CN" sz="2800" b="1" dirty="0">
                  <a:solidFill>
                    <a:srgbClr val="000000"/>
                  </a:solidFill>
                  <a:latin typeface="Arial Narrow" charset="0"/>
                  <a:ea typeface="宋体" charset="0"/>
                  <a:cs typeface="宋体" charset="0"/>
                </a:endParaRPr>
              </a:p>
            </p:txBody>
          </p:sp>
          <p:sp>
            <p:nvSpPr>
              <p:cNvPr id="156739" name="Rectangle 60"/>
              <p:cNvSpPr>
                <a:spLocks noChangeArrowheads="1"/>
              </p:cNvSpPr>
              <p:nvPr/>
            </p:nvSpPr>
            <p:spPr bwMode="auto">
              <a:xfrm>
                <a:off x="846"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0" name="Group 63"/>
            <p:cNvGrpSpPr>
              <a:grpSpLocks/>
            </p:cNvGrpSpPr>
            <p:nvPr/>
          </p:nvGrpSpPr>
          <p:grpSpPr bwMode="auto">
            <a:xfrm>
              <a:off x="1947" y="1382"/>
              <a:ext cx="1101" cy="778"/>
              <a:chOff x="1947" y="1382"/>
              <a:chExt cx="1101" cy="778"/>
            </a:xfrm>
          </p:grpSpPr>
          <p:sp>
            <p:nvSpPr>
              <p:cNvPr id="156736" name="Rectangle 16"/>
              <p:cNvSpPr>
                <a:spLocks noChangeArrowheads="1"/>
              </p:cNvSpPr>
              <p:nvPr/>
            </p:nvSpPr>
            <p:spPr bwMode="auto">
              <a:xfrm>
                <a:off x="1979"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dirty="0">
                    <a:solidFill>
                      <a:srgbClr val="000000"/>
                    </a:solidFill>
                    <a:latin typeface="Arial Narrow" charset="0"/>
                    <a:ea typeface="宋体" charset="0"/>
                    <a:cs typeface="宋体" charset="0"/>
                  </a:rPr>
                  <a:t> </a:t>
                </a:r>
                <a:r>
                  <a:rPr lang="ar-JO" altLang="zh-CN" sz="2800" b="1" dirty="0">
                    <a:solidFill>
                      <a:srgbClr val="000000"/>
                    </a:solidFill>
                    <a:latin typeface="Arial Narrow" charset="0"/>
                    <a:ea typeface="宋体" charset="0"/>
                    <a:cs typeface="宋体" charset="0"/>
                  </a:rPr>
                  <a:t>نصيحة</a:t>
                </a:r>
              </a:p>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محددة</a:t>
                </a:r>
                <a:endParaRPr lang="en-US" altLang="zh-CN" sz="2800" b="1" dirty="0">
                  <a:solidFill>
                    <a:srgbClr val="000000"/>
                  </a:solidFill>
                  <a:latin typeface="Arial Narrow" charset="0"/>
                  <a:ea typeface="宋体" charset="0"/>
                  <a:cs typeface="宋体" charset="0"/>
                </a:endParaRPr>
              </a:p>
            </p:txBody>
          </p:sp>
          <p:sp>
            <p:nvSpPr>
              <p:cNvPr id="156737" name="Rectangle 62"/>
              <p:cNvSpPr>
                <a:spLocks noChangeArrowheads="1"/>
              </p:cNvSpPr>
              <p:nvPr/>
            </p:nvSpPr>
            <p:spPr bwMode="auto">
              <a:xfrm>
                <a:off x="1947"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1" name="Group 65"/>
            <p:cNvGrpSpPr>
              <a:grpSpLocks/>
            </p:cNvGrpSpPr>
            <p:nvPr/>
          </p:nvGrpSpPr>
          <p:grpSpPr bwMode="auto">
            <a:xfrm>
              <a:off x="3048" y="1382"/>
              <a:ext cx="1101" cy="778"/>
              <a:chOff x="3048" y="1382"/>
              <a:chExt cx="1101" cy="778"/>
            </a:xfrm>
          </p:grpSpPr>
          <p:sp>
            <p:nvSpPr>
              <p:cNvPr id="156734" name="Rectangle 17"/>
              <p:cNvSpPr>
                <a:spLocks noChangeArrowheads="1"/>
              </p:cNvSpPr>
              <p:nvPr/>
            </p:nvSpPr>
            <p:spPr bwMode="auto">
              <a:xfrm>
                <a:off x="3080"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إتهامات</a:t>
                </a:r>
              </a:p>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وحشية</a:t>
                </a:r>
              </a:p>
            </p:txBody>
          </p:sp>
          <p:sp>
            <p:nvSpPr>
              <p:cNvPr id="156735" name="Rectangle 64"/>
              <p:cNvSpPr>
                <a:spLocks noChangeArrowheads="1"/>
              </p:cNvSpPr>
              <p:nvPr/>
            </p:nvSpPr>
            <p:spPr bwMode="auto">
              <a:xfrm>
                <a:off x="3048"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2" name="Group 69"/>
            <p:cNvGrpSpPr>
              <a:grpSpLocks/>
            </p:cNvGrpSpPr>
            <p:nvPr/>
          </p:nvGrpSpPr>
          <p:grpSpPr bwMode="auto">
            <a:xfrm>
              <a:off x="0" y="2160"/>
              <a:ext cx="846" cy="903"/>
              <a:chOff x="0" y="2160"/>
              <a:chExt cx="846" cy="903"/>
            </a:xfrm>
          </p:grpSpPr>
          <p:sp>
            <p:nvSpPr>
              <p:cNvPr id="156730" name="Rectangle 68"/>
              <p:cNvSpPr>
                <a:spLocks noChangeArrowheads="1"/>
              </p:cNvSpPr>
              <p:nvPr/>
            </p:nvSpPr>
            <p:spPr bwMode="auto">
              <a:xfrm>
                <a:off x="0" y="2160"/>
                <a:ext cx="846" cy="90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31" name="Group 67"/>
              <p:cNvGrpSpPr>
                <a:grpSpLocks/>
              </p:cNvGrpSpPr>
              <p:nvPr/>
            </p:nvGrpSpPr>
            <p:grpSpPr bwMode="auto">
              <a:xfrm>
                <a:off x="0" y="2160"/>
                <a:ext cx="846" cy="903"/>
                <a:chOff x="0" y="2160"/>
                <a:chExt cx="846" cy="903"/>
              </a:xfrm>
            </p:grpSpPr>
            <p:sp>
              <p:nvSpPr>
                <p:cNvPr id="156732" name="Rectangle 18"/>
                <p:cNvSpPr>
                  <a:spLocks noChangeArrowheads="1"/>
                </p:cNvSpPr>
                <p:nvPr/>
              </p:nvSpPr>
              <p:spPr bwMode="auto">
                <a:xfrm>
                  <a:off x="32" y="2160"/>
                  <a:ext cx="782" cy="90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المتكلمون</a:t>
                  </a:r>
                  <a:endParaRPr lang="en-US" altLang="zh-CN" sz="2800" b="1" dirty="0">
                    <a:solidFill>
                      <a:srgbClr val="000000"/>
                    </a:solidFill>
                    <a:latin typeface="Arial Narrow" charset="0"/>
                    <a:ea typeface="宋体" charset="0"/>
                    <a:cs typeface="宋体" charset="0"/>
                  </a:endParaRPr>
                </a:p>
              </p:txBody>
            </p:sp>
            <p:sp>
              <p:nvSpPr>
                <p:cNvPr id="156733" name="Rectangle 66"/>
                <p:cNvSpPr>
                  <a:spLocks noChangeArrowheads="1"/>
                </p:cNvSpPr>
                <p:nvPr/>
              </p:nvSpPr>
              <p:spPr bwMode="auto">
                <a:xfrm>
                  <a:off x="0" y="2160"/>
                  <a:ext cx="846"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93" name="Group 71"/>
            <p:cNvGrpSpPr>
              <a:grpSpLocks/>
            </p:cNvGrpSpPr>
            <p:nvPr/>
          </p:nvGrpSpPr>
          <p:grpSpPr bwMode="auto">
            <a:xfrm>
              <a:off x="846" y="2160"/>
              <a:ext cx="1101" cy="903"/>
              <a:chOff x="846" y="2160"/>
              <a:chExt cx="1101" cy="903"/>
            </a:xfrm>
          </p:grpSpPr>
          <p:sp>
            <p:nvSpPr>
              <p:cNvPr id="156728" name="Rectangle 19"/>
              <p:cNvSpPr>
                <a:spLocks noChangeArrowheads="1"/>
              </p:cNvSpPr>
              <p:nvPr/>
            </p:nvSpPr>
            <p:spPr bwMode="auto">
              <a:xfrm>
                <a:off x="878"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أليفاز</a:t>
                </a:r>
                <a:endParaRPr lang="en-US" altLang="zh-CN" sz="2800" b="1" dirty="0">
                  <a:solidFill>
                    <a:srgbClr val="000000"/>
                  </a:solidFill>
                  <a:latin typeface="Arial Narrow" charset="0"/>
                  <a:ea typeface="宋体" charset="0"/>
                  <a:cs typeface="宋体" charset="0"/>
                </a:endParaRPr>
              </a:p>
              <a:p>
                <a:pPr algn="ctr" defTabSz="914400" eaLnBrk="0" fontAlgn="base" hangingPunct="0">
                  <a:spcBef>
                    <a:spcPct val="0"/>
                  </a:spcBef>
                  <a:spcAft>
                    <a:spcPct val="0"/>
                  </a:spcAft>
                </a:pPr>
                <a:r>
                  <a:rPr lang="ar-JO" altLang="zh-CN" sz="2800" b="1" dirty="0">
                    <a:solidFill>
                      <a:srgbClr val="000000"/>
                    </a:solidFill>
                    <a:latin typeface="Arial Narrow" charset="0"/>
                    <a:ea typeface="宋体" charset="0"/>
                    <a:cs typeface="宋体" charset="0"/>
                  </a:rPr>
                  <a:t>بلدد</a:t>
                </a:r>
                <a:endParaRPr lang="en-US" altLang="zh-CN" sz="2800" b="1" dirty="0">
                  <a:solidFill>
                    <a:srgbClr val="000000"/>
                  </a:solidFill>
                  <a:latin typeface="Arial Narrow" charset="0"/>
                  <a:ea typeface="宋体" charset="0"/>
                  <a:cs typeface="宋体" charset="0"/>
                </a:endParaRPr>
              </a:p>
              <a:p>
                <a:pPr algn="ctr" defTabSz="914400" eaLnBrk="0" fontAlgn="base" hangingPunct="0">
                  <a:spcBef>
                    <a:spcPct val="0"/>
                  </a:spcBef>
                  <a:spcAft>
                    <a:spcPct val="0"/>
                  </a:spcAft>
                </a:pPr>
                <a:r>
                  <a:rPr lang="ar-JO" altLang="zh-CN" sz="2800" b="1" dirty="0">
                    <a:solidFill>
                      <a:srgbClr val="000000"/>
                    </a:solidFill>
                    <a:latin typeface="Arial Narrow" charset="0"/>
                    <a:ea typeface="宋体" charset="0"/>
                    <a:cs typeface="宋体" charset="0"/>
                  </a:rPr>
                  <a:t>صوفر</a:t>
                </a:r>
                <a:endParaRPr lang="en-US" altLang="zh-CN" sz="2800" b="1" dirty="0">
                  <a:solidFill>
                    <a:srgbClr val="000000"/>
                  </a:solidFill>
                  <a:latin typeface="Arial Narrow" charset="0"/>
                  <a:ea typeface="宋体" charset="0"/>
                  <a:cs typeface="宋体" charset="0"/>
                </a:endParaRPr>
              </a:p>
            </p:txBody>
          </p:sp>
          <p:sp>
            <p:nvSpPr>
              <p:cNvPr id="156729" name="Rectangle 70"/>
              <p:cNvSpPr>
                <a:spLocks noChangeArrowheads="1"/>
              </p:cNvSpPr>
              <p:nvPr/>
            </p:nvSpPr>
            <p:spPr bwMode="auto">
              <a:xfrm>
                <a:off x="846"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4" name="Group 73"/>
            <p:cNvGrpSpPr>
              <a:grpSpLocks/>
            </p:cNvGrpSpPr>
            <p:nvPr/>
          </p:nvGrpSpPr>
          <p:grpSpPr bwMode="auto">
            <a:xfrm>
              <a:off x="1947" y="2160"/>
              <a:ext cx="1101" cy="903"/>
              <a:chOff x="1947" y="2160"/>
              <a:chExt cx="1101" cy="903"/>
            </a:xfrm>
          </p:grpSpPr>
          <p:sp>
            <p:nvSpPr>
              <p:cNvPr id="156726" name="Rectangle 20"/>
              <p:cNvSpPr>
                <a:spLocks noChangeArrowheads="1"/>
              </p:cNvSpPr>
              <p:nvPr/>
            </p:nvSpPr>
            <p:spPr bwMode="auto">
              <a:xfrm>
                <a:off x="1979"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أليفاز</a:t>
                </a:r>
                <a:endParaRPr lang="en-US" altLang="zh-CN" sz="2800" b="1" dirty="0">
                  <a:solidFill>
                    <a:srgbClr val="000000"/>
                  </a:solidFill>
                  <a:latin typeface="Arial Narrow" charset="0"/>
                  <a:ea typeface="宋体" charset="0"/>
                  <a:cs typeface="宋体" charset="0"/>
                </a:endParaRPr>
              </a:p>
              <a:p>
                <a:pPr algn="ctr" defTabSz="914400" eaLnBrk="0" fontAlgn="base" hangingPunct="0">
                  <a:spcBef>
                    <a:spcPct val="0"/>
                  </a:spcBef>
                  <a:spcAft>
                    <a:spcPct val="0"/>
                  </a:spcAft>
                </a:pPr>
                <a:r>
                  <a:rPr lang="ar-JO" altLang="zh-CN" sz="2800" b="1" dirty="0">
                    <a:solidFill>
                      <a:srgbClr val="000000"/>
                    </a:solidFill>
                    <a:latin typeface="Arial Narrow" charset="0"/>
                    <a:ea typeface="宋体" charset="0"/>
                    <a:cs typeface="宋体" charset="0"/>
                  </a:rPr>
                  <a:t>بلدد</a:t>
                </a:r>
                <a:endParaRPr lang="en-US" altLang="zh-CN" sz="2800" b="1" dirty="0">
                  <a:solidFill>
                    <a:srgbClr val="000000"/>
                  </a:solidFill>
                  <a:latin typeface="Arial Narrow" charset="0"/>
                  <a:ea typeface="宋体" charset="0"/>
                  <a:cs typeface="宋体" charset="0"/>
                </a:endParaRPr>
              </a:p>
              <a:p>
                <a:pPr algn="ctr" defTabSz="914400" eaLnBrk="0" fontAlgn="base" hangingPunct="0">
                  <a:spcBef>
                    <a:spcPct val="0"/>
                  </a:spcBef>
                  <a:spcAft>
                    <a:spcPct val="0"/>
                  </a:spcAft>
                </a:pPr>
                <a:r>
                  <a:rPr lang="ar-JO" altLang="zh-CN" sz="2800" b="1" dirty="0">
                    <a:solidFill>
                      <a:srgbClr val="000000"/>
                    </a:solidFill>
                    <a:latin typeface="Arial Narrow" charset="0"/>
                    <a:ea typeface="宋体" charset="0"/>
                    <a:cs typeface="宋体" charset="0"/>
                  </a:rPr>
                  <a:t>صوفر</a:t>
                </a:r>
                <a:endParaRPr lang="en-US" altLang="zh-CN" sz="2800" b="1" dirty="0">
                  <a:solidFill>
                    <a:srgbClr val="000000"/>
                  </a:solidFill>
                  <a:latin typeface="Arial Narrow" charset="0"/>
                  <a:ea typeface="宋体" charset="0"/>
                  <a:cs typeface="宋体" charset="0"/>
                </a:endParaRPr>
              </a:p>
            </p:txBody>
          </p:sp>
          <p:sp>
            <p:nvSpPr>
              <p:cNvPr id="156727" name="Rectangle 72"/>
              <p:cNvSpPr>
                <a:spLocks noChangeArrowheads="1"/>
              </p:cNvSpPr>
              <p:nvPr/>
            </p:nvSpPr>
            <p:spPr bwMode="auto">
              <a:xfrm>
                <a:off x="1947"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5" name="Group 75"/>
            <p:cNvGrpSpPr>
              <a:grpSpLocks/>
            </p:cNvGrpSpPr>
            <p:nvPr/>
          </p:nvGrpSpPr>
          <p:grpSpPr bwMode="auto">
            <a:xfrm>
              <a:off x="3048" y="2160"/>
              <a:ext cx="1101" cy="903"/>
              <a:chOff x="3048" y="2160"/>
              <a:chExt cx="1101" cy="903"/>
            </a:xfrm>
          </p:grpSpPr>
          <p:sp>
            <p:nvSpPr>
              <p:cNvPr id="156724" name="Rectangle 21"/>
              <p:cNvSpPr>
                <a:spLocks noChangeArrowheads="1"/>
              </p:cNvSpPr>
              <p:nvPr/>
            </p:nvSpPr>
            <p:spPr bwMode="auto">
              <a:xfrm>
                <a:off x="3080"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dirty="0">
                    <a:solidFill>
                      <a:srgbClr val="000000"/>
                    </a:solidFill>
                    <a:latin typeface="Arial Narrow" charset="0"/>
                    <a:ea typeface="宋体" charset="0"/>
                    <a:cs typeface="宋体" charset="0"/>
                  </a:rPr>
                  <a:t> </a:t>
                </a:r>
                <a:r>
                  <a:rPr lang="ar-JO" altLang="zh-CN" sz="2800" b="1" dirty="0">
                    <a:solidFill>
                      <a:srgbClr val="000000"/>
                    </a:solidFill>
                    <a:latin typeface="Arial Narrow" charset="0"/>
                    <a:ea typeface="宋体" charset="0"/>
                    <a:cs typeface="宋体" charset="0"/>
                  </a:rPr>
                  <a:t>أليفاز</a:t>
                </a:r>
              </a:p>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بلدد</a:t>
                </a:r>
                <a:endParaRPr lang="en-US" altLang="zh-CN" sz="2800" b="1" dirty="0">
                  <a:solidFill>
                    <a:srgbClr val="000000"/>
                  </a:solidFill>
                  <a:latin typeface="Arial Narrow" charset="0"/>
                  <a:ea typeface="宋体" charset="0"/>
                  <a:cs typeface="宋体" charset="0"/>
                </a:endParaRPr>
              </a:p>
            </p:txBody>
          </p:sp>
          <p:sp>
            <p:nvSpPr>
              <p:cNvPr id="156725" name="Rectangle 74"/>
              <p:cNvSpPr>
                <a:spLocks noChangeArrowheads="1"/>
              </p:cNvSpPr>
              <p:nvPr/>
            </p:nvSpPr>
            <p:spPr bwMode="auto">
              <a:xfrm>
                <a:off x="3048"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6" name="Group 79"/>
            <p:cNvGrpSpPr>
              <a:grpSpLocks/>
            </p:cNvGrpSpPr>
            <p:nvPr/>
          </p:nvGrpSpPr>
          <p:grpSpPr bwMode="auto">
            <a:xfrm>
              <a:off x="0" y="3063"/>
              <a:ext cx="846" cy="653"/>
              <a:chOff x="0" y="3063"/>
              <a:chExt cx="846" cy="653"/>
            </a:xfrm>
          </p:grpSpPr>
          <p:sp>
            <p:nvSpPr>
              <p:cNvPr id="156720" name="Rectangle 78"/>
              <p:cNvSpPr>
                <a:spLocks noChangeArrowheads="1"/>
              </p:cNvSpPr>
              <p:nvPr/>
            </p:nvSpPr>
            <p:spPr bwMode="auto">
              <a:xfrm>
                <a:off x="0" y="3063"/>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21" name="Group 77"/>
              <p:cNvGrpSpPr>
                <a:grpSpLocks/>
              </p:cNvGrpSpPr>
              <p:nvPr/>
            </p:nvGrpSpPr>
            <p:grpSpPr bwMode="auto">
              <a:xfrm>
                <a:off x="0" y="3063"/>
                <a:ext cx="846" cy="653"/>
                <a:chOff x="0" y="3063"/>
                <a:chExt cx="846" cy="653"/>
              </a:xfrm>
            </p:grpSpPr>
            <p:sp>
              <p:nvSpPr>
                <p:cNvPr id="156722" name="Rectangle 22"/>
                <p:cNvSpPr>
                  <a:spLocks noChangeArrowheads="1"/>
                </p:cNvSpPr>
                <p:nvPr/>
              </p:nvSpPr>
              <p:spPr bwMode="auto">
                <a:xfrm>
                  <a:off x="32" y="3063"/>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الطول</a:t>
                  </a:r>
                  <a:endParaRPr lang="en-US" altLang="zh-CN" sz="2800" b="1" dirty="0">
                    <a:solidFill>
                      <a:srgbClr val="000000"/>
                    </a:solidFill>
                    <a:latin typeface="Arial Narrow" charset="0"/>
                    <a:ea typeface="宋体" charset="0"/>
                    <a:cs typeface="宋体" charset="0"/>
                  </a:endParaRPr>
                </a:p>
              </p:txBody>
            </p:sp>
            <p:sp>
              <p:nvSpPr>
                <p:cNvPr id="156723" name="Rectangle 76"/>
                <p:cNvSpPr>
                  <a:spLocks noChangeArrowheads="1"/>
                </p:cNvSpPr>
                <p:nvPr/>
              </p:nvSpPr>
              <p:spPr bwMode="auto">
                <a:xfrm>
                  <a:off x="0" y="3063"/>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97" name="Group 81"/>
            <p:cNvGrpSpPr>
              <a:grpSpLocks/>
            </p:cNvGrpSpPr>
            <p:nvPr/>
          </p:nvGrpSpPr>
          <p:grpSpPr bwMode="auto">
            <a:xfrm>
              <a:off x="846" y="3063"/>
              <a:ext cx="1101" cy="653"/>
              <a:chOff x="846" y="3063"/>
              <a:chExt cx="1101" cy="653"/>
            </a:xfrm>
          </p:grpSpPr>
          <p:sp>
            <p:nvSpPr>
              <p:cNvPr id="156718" name="Rectangle 23"/>
              <p:cNvSpPr>
                <a:spLocks noChangeArrowheads="1"/>
              </p:cNvSpPr>
              <p:nvPr/>
            </p:nvSpPr>
            <p:spPr bwMode="auto">
              <a:xfrm>
                <a:off x="878"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dirty="0">
                    <a:solidFill>
                      <a:srgbClr val="000000"/>
                    </a:solidFill>
                    <a:latin typeface="Times New Roman" pitchFamily="18" charset="0"/>
                    <a:ea typeface="宋体" charset="0"/>
                    <a:cs typeface="Times New Roman" pitchFamily="18" charset="0"/>
                  </a:rPr>
                  <a:t> </a:t>
                </a:r>
                <a:r>
                  <a:rPr lang="ar-JO" altLang="zh-CN" sz="2800" b="1" dirty="0">
                    <a:solidFill>
                      <a:srgbClr val="000000"/>
                    </a:solidFill>
                    <a:latin typeface="Times New Roman" pitchFamily="18" charset="0"/>
                    <a:ea typeface="宋体" charset="0"/>
                    <a:cs typeface="Times New Roman" pitchFamily="18" charset="0"/>
                  </a:rPr>
                  <a:t>12 إصحاح</a:t>
                </a:r>
                <a:endParaRPr lang="en-US" altLang="zh-CN" sz="2800" b="1" dirty="0">
                  <a:solidFill>
                    <a:srgbClr val="000000"/>
                  </a:solidFill>
                  <a:latin typeface="Times New Roman" pitchFamily="18" charset="0"/>
                  <a:ea typeface="宋体" charset="0"/>
                  <a:cs typeface="Times New Roman" pitchFamily="18" charset="0"/>
                </a:endParaRPr>
              </a:p>
            </p:txBody>
          </p:sp>
          <p:sp>
            <p:nvSpPr>
              <p:cNvPr id="156719" name="Rectangle 80"/>
              <p:cNvSpPr>
                <a:spLocks noChangeArrowheads="1"/>
              </p:cNvSpPr>
              <p:nvPr/>
            </p:nvSpPr>
            <p:spPr bwMode="auto">
              <a:xfrm>
                <a:off x="846"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8" name="Group 83"/>
            <p:cNvGrpSpPr>
              <a:grpSpLocks/>
            </p:cNvGrpSpPr>
            <p:nvPr/>
          </p:nvGrpSpPr>
          <p:grpSpPr bwMode="auto">
            <a:xfrm>
              <a:off x="1947" y="3063"/>
              <a:ext cx="1101" cy="653"/>
              <a:chOff x="1947" y="3063"/>
              <a:chExt cx="1101" cy="653"/>
            </a:xfrm>
          </p:grpSpPr>
          <p:sp>
            <p:nvSpPr>
              <p:cNvPr id="156716" name="Rectangle 24"/>
              <p:cNvSpPr>
                <a:spLocks noChangeArrowheads="1"/>
              </p:cNvSpPr>
              <p:nvPr/>
            </p:nvSpPr>
            <p:spPr bwMode="auto">
              <a:xfrm>
                <a:off x="1979"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dirty="0">
                    <a:solidFill>
                      <a:srgbClr val="000000"/>
                    </a:solidFill>
                    <a:latin typeface="Times New Roman" pitchFamily="18" charset="0"/>
                    <a:ea typeface="宋体" charset="0"/>
                    <a:cs typeface="Times New Roman" pitchFamily="18" charset="0"/>
                  </a:rPr>
                  <a:t> </a:t>
                </a:r>
                <a:r>
                  <a:rPr lang="ar-JO" altLang="zh-CN" sz="2800" b="1" dirty="0">
                    <a:solidFill>
                      <a:srgbClr val="000000"/>
                    </a:solidFill>
                    <a:latin typeface="Times New Roman" pitchFamily="18" charset="0"/>
                    <a:ea typeface="宋体" charset="0"/>
                    <a:cs typeface="Times New Roman" pitchFamily="18" charset="0"/>
                  </a:rPr>
                  <a:t>7 إصحاحات</a:t>
                </a:r>
                <a:endParaRPr lang="en-US" altLang="zh-CN" sz="2800" b="1" dirty="0">
                  <a:solidFill>
                    <a:srgbClr val="000000"/>
                  </a:solidFill>
                  <a:latin typeface="Times New Roman" pitchFamily="18" charset="0"/>
                  <a:ea typeface="宋体" charset="0"/>
                  <a:cs typeface="Times New Roman" pitchFamily="18" charset="0"/>
                </a:endParaRPr>
              </a:p>
            </p:txBody>
          </p:sp>
          <p:sp>
            <p:nvSpPr>
              <p:cNvPr id="156717" name="Rectangle 82"/>
              <p:cNvSpPr>
                <a:spLocks noChangeArrowheads="1"/>
              </p:cNvSpPr>
              <p:nvPr/>
            </p:nvSpPr>
            <p:spPr bwMode="auto">
              <a:xfrm>
                <a:off x="1947"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9" name="Group 85"/>
            <p:cNvGrpSpPr>
              <a:grpSpLocks/>
            </p:cNvGrpSpPr>
            <p:nvPr/>
          </p:nvGrpSpPr>
          <p:grpSpPr bwMode="auto">
            <a:xfrm>
              <a:off x="3048" y="3063"/>
              <a:ext cx="1101" cy="653"/>
              <a:chOff x="3048" y="3063"/>
              <a:chExt cx="1101" cy="653"/>
            </a:xfrm>
          </p:grpSpPr>
          <p:sp>
            <p:nvSpPr>
              <p:cNvPr id="156714" name="Rectangle 25"/>
              <p:cNvSpPr>
                <a:spLocks noChangeArrowheads="1"/>
              </p:cNvSpPr>
              <p:nvPr/>
            </p:nvSpPr>
            <p:spPr bwMode="auto">
              <a:xfrm>
                <a:off x="3080"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Times New Roman" pitchFamily="18" charset="0"/>
                    <a:ea typeface="宋体" charset="0"/>
                    <a:cs typeface="Times New Roman" pitchFamily="18" charset="0"/>
                  </a:rPr>
                  <a:t>10 إصحاحات</a:t>
                </a:r>
                <a:endParaRPr lang="en-US" altLang="zh-CN" sz="2800" b="1" dirty="0">
                  <a:solidFill>
                    <a:srgbClr val="000000"/>
                  </a:solidFill>
                  <a:latin typeface="Times New Roman" pitchFamily="18" charset="0"/>
                  <a:ea typeface="宋体" charset="0"/>
                  <a:cs typeface="Times New Roman" pitchFamily="18" charset="0"/>
                </a:endParaRPr>
              </a:p>
            </p:txBody>
          </p:sp>
          <p:sp>
            <p:nvSpPr>
              <p:cNvPr id="156715" name="Rectangle 84"/>
              <p:cNvSpPr>
                <a:spLocks noChangeArrowheads="1"/>
              </p:cNvSpPr>
              <p:nvPr/>
            </p:nvSpPr>
            <p:spPr bwMode="auto">
              <a:xfrm>
                <a:off x="3048"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700" name="Group 89"/>
            <p:cNvGrpSpPr>
              <a:grpSpLocks/>
            </p:cNvGrpSpPr>
            <p:nvPr/>
          </p:nvGrpSpPr>
          <p:grpSpPr bwMode="auto">
            <a:xfrm>
              <a:off x="0" y="3716"/>
              <a:ext cx="846" cy="653"/>
              <a:chOff x="0" y="3716"/>
              <a:chExt cx="846" cy="653"/>
            </a:xfrm>
          </p:grpSpPr>
          <p:sp>
            <p:nvSpPr>
              <p:cNvPr id="156710" name="Rectangle 88"/>
              <p:cNvSpPr>
                <a:spLocks noChangeArrowheads="1"/>
              </p:cNvSpPr>
              <p:nvPr/>
            </p:nvSpPr>
            <p:spPr bwMode="auto">
              <a:xfrm>
                <a:off x="0" y="3716"/>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11" name="Group 87"/>
              <p:cNvGrpSpPr>
                <a:grpSpLocks/>
              </p:cNvGrpSpPr>
              <p:nvPr/>
            </p:nvGrpSpPr>
            <p:grpSpPr bwMode="auto">
              <a:xfrm>
                <a:off x="0" y="3716"/>
                <a:ext cx="846" cy="653"/>
                <a:chOff x="0" y="3716"/>
                <a:chExt cx="846" cy="653"/>
              </a:xfrm>
            </p:grpSpPr>
            <p:sp>
              <p:nvSpPr>
                <p:cNvPr id="156712" name="Rectangle 26"/>
                <p:cNvSpPr>
                  <a:spLocks noChangeArrowheads="1"/>
                </p:cNvSpPr>
                <p:nvPr/>
              </p:nvSpPr>
              <p:spPr bwMode="auto">
                <a:xfrm>
                  <a:off x="32" y="3716"/>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Arial Narrow" charset="0"/>
                      <a:ea typeface="宋体" charset="0"/>
                      <a:cs typeface="宋体" charset="0"/>
                    </a:rPr>
                    <a:t>الإصحاحات</a:t>
                  </a:r>
                  <a:endParaRPr lang="en-US" altLang="zh-CN" sz="2800" b="1" dirty="0">
                    <a:solidFill>
                      <a:srgbClr val="000000"/>
                    </a:solidFill>
                    <a:latin typeface="Arial Narrow" charset="0"/>
                    <a:ea typeface="宋体" charset="0"/>
                    <a:cs typeface="宋体" charset="0"/>
                  </a:endParaRPr>
                </a:p>
              </p:txBody>
            </p:sp>
            <p:sp>
              <p:nvSpPr>
                <p:cNvPr id="156713" name="Rectangle 86"/>
                <p:cNvSpPr>
                  <a:spLocks noChangeArrowheads="1"/>
                </p:cNvSpPr>
                <p:nvPr/>
              </p:nvSpPr>
              <p:spPr bwMode="auto">
                <a:xfrm>
                  <a:off x="0" y="3716"/>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701" name="Group 91"/>
            <p:cNvGrpSpPr>
              <a:grpSpLocks/>
            </p:cNvGrpSpPr>
            <p:nvPr/>
          </p:nvGrpSpPr>
          <p:grpSpPr bwMode="auto">
            <a:xfrm>
              <a:off x="846" y="3716"/>
              <a:ext cx="1101" cy="653"/>
              <a:chOff x="846" y="3716"/>
              <a:chExt cx="1101" cy="653"/>
            </a:xfrm>
          </p:grpSpPr>
          <p:sp>
            <p:nvSpPr>
              <p:cNvPr id="156708" name="Rectangle 27"/>
              <p:cNvSpPr>
                <a:spLocks noChangeArrowheads="1"/>
              </p:cNvSpPr>
              <p:nvPr/>
            </p:nvSpPr>
            <p:spPr bwMode="auto">
              <a:xfrm>
                <a:off x="878"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dirty="0">
                    <a:solidFill>
                      <a:srgbClr val="000000"/>
                    </a:solidFill>
                    <a:latin typeface="Times New Roman" pitchFamily="18" charset="0"/>
                    <a:ea typeface="宋体" charset="0"/>
                    <a:cs typeface="Times New Roman" pitchFamily="18" charset="0"/>
                  </a:rPr>
                  <a:t> </a:t>
                </a:r>
                <a:r>
                  <a:rPr lang="ar-JO" altLang="zh-CN" sz="2800" b="1" dirty="0">
                    <a:solidFill>
                      <a:srgbClr val="000000"/>
                    </a:solidFill>
                    <a:latin typeface="Times New Roman" pitchFamily="18" charset="0"/>
                    <a:ea typeface="宋体" charset="0"/>
                    <a:cs typeface="Times New Roman" pitchFamily="18" charset="0"/>
                  </a:rPr>
                  <a:t>3-14</a:t>
                </a:r>
                <a:endParaRPr lang="en-US" altLang="zh-CN" sz="2800" b="1" dirty="0">
                  <a:solidFill>
                    <a:srgbClr val="000000"/>
                  </a:solidFill>
                  <a:latin typeface="Times New Roman" pitchFamily="18" charset="0"/>
                  <a:ea typeface="宋体" charset="0"/>
                  <a:cs typeface="Times New Roman" pitchFamily="18" charset="0"/>
                </a:endParaRPr>
              </a:p>
            </p:txBody>
          </p:sp>
          <p:sp>
            <p:nvSpPr>
              <p:cNvPr id="156709" name="Rectangle 90"/>
              <p:cNvSpPr>
                <a:spLocks noChangeArrowheads="1"/>
              </p:cNvSpPr>
              <p:nvPr/>
            </p:nvSpPr>
            <p:spPr bwMode="auto">
              <a:xfrm>
                <a:off x="846"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702" name="Group 93"/>
            <p:cNvGrpSpPr>
              <a:grpSpLocks/>
            </p:cNvGrpSpPr>
            <p:nvPr/>
          </p:nvGrpSpPr>
          <p:grpSpPr bwMode="auto">
            <a:xfrm>
              <a:off x="1947" y="3716"/>
              <a:ext cx="1101" cy="653"/>
              <a:chOff x="1947" y="3716"/>
              <a:chExt cx="1101" cy="653"/>
            </a:xfrm>
          </p:grpSpPr>
          <p:sp>
            <p:nvSpPr>
              <p:cNvPr id="156706" name="Rectangle 28"/>
              <p:cNvSpPr>
                <a:spLocks noChangeArrowheads="1"/>
              </p:cNvSpPr>
              <p:nvPr/>
            </p:nvSpPr>
            <p:spPr bwMode="auto">
              <a:xfrm>
                <a:off x="1979"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Times New Roman" pitchFamily="18" charset="0"/>
                    <a:ea typeface="宋体" charset="0"/>
                    <a:cs typeface="Times New Roman" pitchFamily="18" charset="0"/>
                  </a:rPr>
                  <a:t>15-21</a:t>
                </a:r>
                <a:endParaRPr lang="en-US" altLang="zh-CN" sz="2800" b="1" dirty="0">
                  <a:solidFill>
                    <a:srgbClr val="000000"/>
                  </a:solidFill>
                  <a:latin typeface="Times New Roman" pitchFamily="18" charset="0"/>
                  <a:ea typeface="宋体" charset="0"/>
                  <a:cs typeface="Times New Roman" pitchFamily="18" charset="0"/>
                </a:endParaRPr>
              </a:p>
            </p:txBody>
          </p:sp>
          <p:sp>
            <p:nvSpPr>
              <p:cNvPr id="156707" name="Rectangle 92"/>
              <p:cNvSpPr>
                <a:spLocks noChangeArrowheads="1"/>
              </p:cNvSpPr>
              <p:nvPr/>
            </p:nvSpPr>
            <p:spPr bwMode="auto">
              <a:xfrm>
                <a:off x="1947"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703" name="Group 95"/>
            <p:cNvGrpSpPr>
              <a:grpSpLocks/>
            </p:cNvGrpSpPr>
            <p:nvPr/>
          </p:nvGrpSpPr>
          <p:grpSpPr bwMode="auto">
            <a:xfrm>
              <a:off x="3048" y="3716"/>
              <a:ext cx="1101" cy="653"/>
              <a:chOff x="3048" y="3716"/>
              <a:chExt cx="1101" cy="653"/>
            </a:xfrm>
          </p:grpSpPr>
          <p:sp>
            <p:nvSpPr>
              <p:cNvPr id="156704" name="Rectangle 29"/>
              <p:cNvSpPr>
                <a:spLocks noChangeArrowheads="1"/>
              </p:cNvSpPr>
              <p:nvPr/>
            </p:nvSpPr>
            <p:spPr bwMode="auto">
              <a:xfrm>
                <a:off x="3080"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ar-JO" altLang="zh-CN" sz="2800" b="1" dirty="0">
                    <a:solidFill>
                      <a:srgbClr val="000000"/>
                    </a:solidFill>
                    <a:latin typeface="Times New Roman" pitchFamily="18" charset="0"/>
                    <a:ea typeface="宋体" charset="0"/>
                    <a:cs typeface="Times New Roman" pitchFamily="18" charset="0"/>
                  </a:rPr>
                  <a:t>22-31</a:t>
                </a:r>
                <a:endParaRPr lang="en-US" altLang="zh-CN" sz="2800" b="1" dirty="0">
                  <a:solidFill>
                    <a:srgbClr val="000000"/>
                  </a:solidFill>
                  <a:latin typeface="Times New Roman" pitchFamily="18" charset="0"/>
                  <a:ea typeface="宋体" charset="0"/>
                  <a:cs typeface="Times New Roman" pitchFamily="18" charset="0"/>
                </a:endParaRPr>
              </a:p>
            </p:txBody>
          </p:sp>
          <p:sp>
            <p:nvSpPr>
              <p:cNvPr id="156705" name="Rectangle 94"/>
              <p:cNvSpPr>
                <a:spLocks noChangeArrowheads="1"/>
              </p:cNvSpPr>
              <p:nvPr/>
            </p:nvSpPr>
            <p:spPr bwMode="auto">
              <a:xfrm>
                <a:off x="3048"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56679" name="Rectangle 3"/>
          <p:cNvSpPr>
            <a:spLocks noGrp="1" noChangeArrowheads="1"/>
          </p:cNvSpPr>
          <p:nvPr>
            <p:ph type="title"/>
          </p:nvPr>
        </p:nvSpPr>
        <p:spPr>
          <a:xfrm>
            <a:off x="0" y="0"/>
            <a:ext cx="1905000" cy="2133600"/>
          </a:xfrm>
          <a:solidFill>
            <a:schemeClr val="tx1"/>
          </a:solidFill>
          <a:ln>
            <a:solidFill>
              <a:schemeClr val="tx1"/>
            </a:solidFill>
            <a:miter lim="800000"/>
            <a:headEnd/>
            <a:tailEnd/>
          </a:ln>
        </p:spPr>
        <p:txBody>
          <a:bodyPr/>
          <a:lstStyle/>
          <a:p>
            <a:pPr eaLnBrk="1" hangingPunct="1"/>
            <a:r>
              <a:rPr lang="ar-JO" altLang="zh-CN" sz="3200" b="1" dirty="0">
                <a:solidFill>
                  <a:srgbClr val="FFFFFF"/>
                </a:solidFill>
                <a:latin typeface="Arial Black" charset="0"/>
                <a:ea typeface="宋体" charset="0"/>
                <a:cs typeface="宋体" charset="0"/>
              </a:rPr>
              <a:t>دورات الجدال</a:t>
            </a:r>
            <a:endParaRPr lang="en-US" sz="3200" b="1" dirty="0">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100542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063625"/>
            <a:ext cx="9144000" cy="911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الشيطان</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يستحق ذلك</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الأصدقاء الثلاثة</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أليهو</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عقوبة</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تأديب</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itchFamily="-105" charset="0"/>
                <a:ea typeface="Times New Roman" pitchFamily="-105" charset="0"/>
                <a:cs typeface="Times New Roman" pitchFamily="-105" charset="0"/>
              </a:rPr>
              <a:t>لماذا يعاني البريء ؟</a:t>
            </a:r>
            <a:endParaRPr lang="en-US" sz="4000" b="1" dirty="0">
              <a:solidFill>
                <a:schemeClr val="bg1"/>
              </a:solidFill>
              <a:latin typeface="Arial"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3137224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أيوب 32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58937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6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61476"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2"/>
          <p:cNvSpPr txBox="1">
            <a:spLocks noChangeArrowheads="1"/>
          </p:cNvSpPr>
          <p:nvPr/>
        </p:nvSpPr>
        <p:spPr bwMode="auto">
          <a:xfrm>
            <a:off x="8382000" y="76200"/>
            <a:ext cx="762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latin typeface="Arial" charset="0"/>
                <a:cs typeface="Arial" charset="0"/>
              </a:rPr>
              <a:t>367</a:t>
            </a:r>
            <a:endParaRPr lang="en-US" sz="2400" b="1" dirty="0">
              <a:latin typeface="Arial" charset="0"/>
              <a:cs typeface="Arial" charset="0"/>
            </a:endParaRPr>
          </a:p>
        </p:txBody>
      </p:sp>
      <p:sp>
        <p:nvSpPr>
          <p:cNvPr id="176132" name="Rectangle 3"/>
          <p:cNvSpPr>
            <a:spLocks noGrp="1" noChangeArrowheads="1"/>
          </p:cNvSpPr>
          <p:nvPr>
            <p:ph type="title"/>
          </p:nvPr>
        </p:nvSpPr>
        <p:spPr>
          <a:xfrm>
            <a:off x="179388" y="152400"/>
            <a:ext cx="7993062"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charset="0"/>
                <a:ea typeface="ＭＳ Ｐゴシック" charset="0"/>
                <a:cs typeface="Arial" charset="0"/>
              </a:rPr>
              <a:t>مخاطبات أليهو (32-37)</a:t>
            </a:r>
            <a:endParaRPr lang="en-US" dirty="0">
              <a:solidFill>
                <a:srgbClr val="FFFFFF"/>
              </a:solidFill>
              <a:latin typeface="Arial" charset="0"/>
              <a:ea typeface="ＭＳ Ｐゴシック" charset="0"/>
              <a:cs typeface="Arial" charset="0"/>
            </a:endParaRPr>
          </a:p>
        </p:txBody>
      </p:sp>
      <p:grpSp>
        <p:nvGrpSpPr>
          <p:cNvPr id="176133" name="Group 60"/>
          <p:cNvGrpSpPr>
            <a:grpSpLocks/>
          </p:cNvGrpSpPr>
          <p:nvPr/>
        </p:nvGrpSpPr>
        <p:grpSpPr bwMode="auto">
          <a:xfrm>
            <a:off x="3419475" y="1177925"/>
            <a:ext cx="5724525" cy="5756275"/>
            <a:chOff x="2202" y="576"/>
            <a:chExt cx="3606" cy="3626"/>
          </a:xfrm>
        </p:grpSpPr>
        <p:sp>
          <p:nvSpPr>
            <p:cNvPr id="176135" name="Text Box 61"/>
            <p:cNvSpPr txBox="1">
              <a:spLocks noChangeArrowheads="1"/>
            </p:cNvSpPr>
            <p:nvPr/>
          </p:nvSpPr>
          <p:spPr bwMode="auto">
            <a:xfrm>
              <a:off x="2202" y="576"/>
              <a:ext cx="3606" cy="3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ar-JO" sz="2400" b="1" u="sng" dirty="0">
                  <a:solidFill>
                    <a:srgbClr val="FFFFFF"/>
                  </a:solidFill>
                  <a:latin typeface="Times New Roman" charset="0"/>
                </a:rPr>
                <a:t>الخطاب الأول</a:t>
              </a:r>
              <a:endParaRPr lang="en-US" sz="2400" b="1" dirty="0">
                <a:solidFill>
                  <a:srgbClr val="FFFFFF"/>
                </a:solidFill>
              </a:endParaRPr>
            </a:p>
            <a:p>
              <a:pPr algn="ctr" defTabSz="914400" eaLnBrk="1" fontAlgn="base" hangingPunct="1">
                <a:lnSpc>
                  <a:spcPct val="80000"/>
                </a:lnSpc>
                <a:spcBef>
                  <a:spcPct val="0"/>
                </a:spcBef>
                <a:spcAft>
                  <a:spcPct val="0"/>
                </a:spcAft>
              </a:pPr>
              <a:r>
                <a:rPr lang="ar-JO" sz="2400" b="1" dirty="0">
                  <a:solidFill>
                    <a:srgbClr val="FFFFFF"/>
                  </a:solidFill>
                  <a:latin typeface="Times New Roman" charset="0"/>
                </a:rPr>
                <a:t>إلى الأربعة (32: 6-9)</a:t>
              </a:r>
            </a:p>
            <a:p>
              <a:pPr algn="ctr" defTabSz="914400" eaLnBrk="1" fontAlgn="base" hangingPunct="1">
                <a:lnSpc>
                  <a:spcPct val="80000"/>
                </a:lnSpc>
                <a:spcBef>
                  <a:spcPct val="0"/>
                </a:spcBef>
                <a:spcAft>
                  <a:spcPct val="0"/>
                </a:spcAft>
              </a:pPr>
              <a:r>
                <a:rPr lang="ar-JO" sz="2400" b="1" dirty="0">
                  <a:solidFill>
                    <a:srgbClr val="FFFFFF"/>
                  </a:solidFill>
                  <a:latin typeface="Times New Roman" charset="0"/>
                </a:rPr>
                <a:t>إلى الثلاثة (32: 10-14)</a:t>
              </a:r>
            </a:p>
            <a:p>
              <a:pPr algn="ctr" defTabSz="914400" eaLnBrk="1" fontAlgn="base" hangingPunct="1">
                <a:lnSpc>
                  <a:spcPct val="80000"/>
                </a:lnSpc>
                <a:spcBef>
                  <a:spcPct val="0"/>
                </a:spcBef>
                <a:spcAft>
                  <a:spcPct val="0"/>
                </a:spcAft>
              </a:pPr>
              <a:r>
                <a:rPr lang="ar-JO" sz="2400" b="1" dirty="0">
                  <a:solidFill>
                    <a:srgbClr val="FFFFFF"/>
                  </a:solidFill>
                  <a:latin typeface="Times New Roman" charset="0"/>
                </a:rPr>
                <a:t>إلى أيوب (32: 15-33: 33)</a:t>
              </a:r>
              <a:endParaRPr lang="en-US" sz="2400" b="1" dirty="0">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dirty="0">
                  <a:solidFill>
                    <a:srgbClr val="FFFFFF"/>
                  </a:solidFill>
                </a:rPr>
                <a:t> </a:t>
              </a:r>
              <a:endParaRPr lang="en-US" sz="2400" b="1" dirty="0">
                <a:solidFill>
                  <a:srgbClr val="FFFFFF"/>
                </a:solidFill>
                <a:latin typeface="Times New Roman" charset="0"/>
              </a:endParaRPr>
            </a:p>
            <a:p>
              <a:pPr algn="ctr" defTabSz="914400" eaLnBrk="1" fontAlgn="base" hangingPunct="1">
                <a:lnSpc>
                  <a:spcPct val="80000"/>
                </a:lnSpc>
                <a:spcBef>
                  <a:spcPct val="0"/>
                </a:spcBef>
                <a:spcAft>
                  <a:spcPct val="0"/>
                </a:spcAft>
              </a:pPr>
              <a:r>
                <a:rPr lang="ar-JO" sz="2400" b="1" u="sng" dirty="0">
                  <a:solidFill>
                    <a:srgbClr val="FFFFFF"/>
                  </a:solidFill>
                </a:rPr>
                <a:t>الخطاب الثاني</a:t>
              </a:r>
              <a:endParaRPr lang="en-US" sz="2400" b="1" dirty="0">
                <a:solidFill>
                  <a:srgbClr val="FFFFFF"/>
                </a:solidFill>
              </a:endParaRPr>
            </a:p>
            <a:p>
              <a:pPr algn="ctr" defTabSz="914400" eaLnBrk="1" fontAlgn="base" hangingPunct="1">
                <a:lnSpc>
                  <a:spcPct val="80000"/>
                </a:lnSpc>
                <a:spcBef>
                  <a:spcPct val="0"/>
                </a:spcBef>
                <a:spcAft>
                  <a:spcPct val="0"/>
                </a:spcAft>
              </a:pPr>
              <a:r>
                <a:rPr lang="ar-JO" sz="2400" b="1" dirty="0">
                  <a:solidFill>
                    <a:srgbClr val="FFFFFF"/>
                  </a:solidFill>
                  <a:latin typeface="Times New Roman" charset="0"/>
                </a:rPr>
                <a:t>إلى الثلاثة (34: 1-15)</a:t>
              </a:r>
            </a:p>
            <a:p>
              <a:pPr algn="ctr" defTabSz="914400" eaLnBrk="1" fontAlgn="base" hangingPunct="1">
                <a:lnSpc>
                  <a:spcPct val="80000"/>
                </a:lnSpc>
                <a:spcBef>
                  <a:spcPct val="0"/>
                </a:spcBef>
                <a:spcAft>
                  <a:spcPct val="0"/>
                </a:spcAft>
              </a:pPr>
              <a:r>
                <a:rPr lang="ar-JO" sz="2400" b="1" dirty="0">
                  <a:solidFill>
                    <a:srgbClr val="FFFFFF"/>
                  </a:solidFill>
                  <a:latin typeface="Times New Roman" charset="0"/>
                </a:rPr>
                <a:t>إلى أيوب (34: 16-37)</a:t>
              </a:r>
              <a:endParaRPr lang="en-US" sz="2400" b="1" dirty="0">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dirty="0">
                  <a:solidFill>
                    <a:srgbClr val="FFFFFF"/>
                  </a:solidFill>
                </a:rPr>
                <a:t> </a:t>
              </a:r>
              <a:endParaRPr lang="en-US" sz="2400" b="1" dirty="0">
                <a:solidFill>
                  <a:srgbClr val="FFFFFF"/>
                </a:solidFill>
                <a:latin typeface="Times New Roman" charset="0"/>
              </a:endParaRPr>
            </a:p>
            <a:p>
              <a:pPr algn="ctr" defTabSz="914400" eaLnBrk="1" fontAlgn="base" hangingPunct="1">
                <a:lnSpc>
                  <a:spcPct val="80000"/>
                </a:lnSpc>
                <a:spcBef>
                  <a:spcPct val="0"/>
                </a:spcBef>
                <a:spcAft>
                  <a:spcPct val="0"/>
                </a:spcAft>
              </a:pPr>
              <a:r>
                <a:rPr lang="ar-JO" sz="2400" b="1" u="sng" dirty="0">
                  <a:solidFill>
                    <a:srgbClr val="FFFFFF"/>
                  </a:solidFill>
                </a:rPr>
                <a:t>الخطاب الثالث</a:t>
              </a:r>
              <a:endParaRPr lang="en-US" sz="2400" b="1" dirty="0">
                <a:solidFill>
                  <a:srgbClr val="FFFFFF"/>
                </a:solidFill>
              </a:endParaRPr>
            </a:p>
            <a:p>
              <a:pPr algn="ctr" defTabSz="914400" eaLnBrk="1" fontAlgn="base" hangingPunct="1">
                <a:lnSpc>
                  <a:spcPct val="80000"/>
                </a:lnSpc>
                <a:spcBef>
                  <a:spcPct val="0"/>
                </a:spcBef>
                <a:spcAft>
                  <a:spcPct val="0"/>
                </a:spcAft>
              </a:pPr>
              <a:r>
                <a:rPr lang="ar-JO" sz="2400" b="1" dirty="0">
                  <a:solidFill>
                    <a:srgbClr val="FFFFFF"/>
                  </a:solidFill>
                </a:rPr>
                <a:t>إلى أيوب (35: 1-3)</a:t>
              </a:r>
            </a:p>
            <a:p>
              <a:pPr algn="ctr" defTabSz="914400" eaLnBrk="1" fontAlgn="base" hangingPunct="1">
                <a:lnSpc>
                  <a:spcPct val="80000"/>
                </a:lnSpc>
                <a:spcBef>
                  <a:spcPct val="0"/>
                </a:spcBef>
                <a:spcAft>
                  <a:spcPct val="0"/>
                </a:spcAft>
              </a:pPr>
              <a:r>
                <a:rPr lang="ar-JO" sz="2400" b="1" dirty="0">
                  <a:solidFill>
                    <a:srgbClr val="FFFFFF"/>
                  </a:solidFill>
                </a:rPr>
                <a:t>إلى الثلاثة (35: 4-16)</a:t>
              </a:r>
              <a:r>
                <a:rPr lang="en-US" sz="2400" b="1" dirty="0">
                  <a:solidFill>
                    <a:srgbClr val="FFFFFF"/>
                  </a:solidFill>
                </a:rPr>
                <a:t> </a:t>
              </a:r>
            </a:p>
            <a:p>
              <a:pPr algn="ctr" defTabSz="914400" eaLnBrk="1" fontAlgn="base" hangingPunct="1">
                <a:lnSpc>
                  <a:spcPct val="80000"/>
                </a:lnSpc>
                <a:spcBef>
                  <a:spcPct val="0"/>
                </a:spcBef>
                <a:spcAft>
                  <a:spcPct val="0"/>
                </a:spcAft>
              </a:pPr>
              <a:r>
                <a:rPr lang="en-US" sz="2400" b="1" dirty="0">
                  <a:solidFill>
                    <a:srgbClr val="FFFFFF"/>
                  </a:solidFill>
                </a:rPr>
                <a:t> </a:t>
              </a:r>
              <a:endParaRPr lang="en-US" sz="2400" b="1" dirty="0">
                <a:solidFill>
                  <a:srgbClr val="FFFFFF"/>
                </a:solidFill>
                <a:latin typeface="Times New Roman" charset="0"/>
              </a:endParaRPr>
            </a:p>
            <a:p>
              <a:pPr algn="ctr" defTabSz="914400" eaLnBrk="1" fontAlgn="base" hangingPunct="1">
                <a:lnSpc>
                  <a:spcPct val="80000"/>
                </a:lnSpc>
                <a:spcBef>
                  <a:spcPct val="0"/>
                </a:spcBef>
                <a:spcAft>
                  <a:spcPct val="0"/>
                </a:spcAft>
              </a:pPr>
              <a:r>
                <a:rPr lang="ar-JO" sz="2400" b="1" u="sng" dirty="0">
                  <a:solidFill>
                    <a:srgbClr val="FFFFFF"/>
                  </a:solidFill>
                </a:rPr>
                <a:t>الخطاب الرابع</a:t>
              </a:r>
              <a:endParaRPr lang="en-US" sz="2400" b="1" dirty="0">
                <a:solidFill>
                  <a:srgbClr val="FFFFFF"/>
                </a:solidFill>
              </a:endParaRPr>
            </a:p>
            <a:p>
              <a:pPr algn="ctr" defTabSz="914400" eaLnBrk="1" fontAlgn="base" hangingPunct="1">
                <a:lnSpc>
                  <a:spcPct val="80000"/>
                </a:lnSpc>
                <a:spcBef>
                  <a:spcPct val="0"/>
                </a:spcBef>
                <a:spcAft>
                  <a:spcPct val="0"/>
                </a:spcAft>
              </a:pPr>
              <a:r>
                <a:rPr lang="ar-JO" sz="2400" b="1" dirty="0">
                  <a:solidFill>
                    <a:srgbClr val="FFFFFF"/>
                  </a:solidFill>
                  <a:latin typeface="Times New Roman" charset="0"/>
                </a:rPr>
                <a:t>إلى أيوب (36: 1-37: 1)</a:t>
              </a:r>
            </a:p>
            <a:p>
              <a:pPr algn="ctr" defTabSz="914400" eaLnBrk="1" fontAlgn="base" hangingPunct="1">
                <a:lnSpc>
                  <a:spcPct val="80000"/>
                </a:lnSpc>
                <a:spcBef>
                  <a:spcPct val="0"/>
                </a:spcBef>
                <a:spcAft>
                  <a:spcPct val="0"/>
                </a:spcAft>
              </a:pPr>
              <a:r>
                <a:rPr lang="ar-JO" sz="2400" b="1" dirty="0">
                  <a:solidFill>
                    <a:srgbClr val="FFFFFF"/>
                  </a:solidFill>
                  <a:latin typeface="Times New Roman" charset="0"/>
                </a:rPr>
                <a:t>إلى الثلاثة (37: 2-13)</a:t>
              </a:r>
            </a:p>
            <a:p>
              <a:pPr algn="ctr" defTabSz="914400" eaLnBrk="1" fontAlgn="base" hangingPunct="1">
                <a:lnSpc>
                  <a:spcPct val="80000"/>
                </a:lnSpc>
                <a:spcBef>
                  <a:spcPct val="0"/>
                </a:spcBef>
                <a:spcAft>
                  <a:spcPct val="0"/>
                </a:spcAft>
              </a:pPr>
              <a:r>
                <a:rPr lang="ar-JO" sz="2400" b="1" dirty="0">
                  <a:solidFill>
                    <a:srgbClr val="FFFFFF"/>
                  </a:solidFill>
                  <a:latin typeface="Times New Roman" charset="0"/>
                </a:rPr>
                <a:t>إلى أيوب (37: 14-24)</a:t>
              </a:r>
              <a:r>
                <a:rPr lang="en-US" sz="2400" b="1" dirty="0">
                  <a:solidFill>
                    <a:srgbClr val="FFFFFF"/>
                  </a:solidFill>
                  <a:latin typeface="Times New Roman" charset="0"/>
                </a:rPr>
                <a:t> </a:t>
              </a:r>
            </a:p>
          </p:txBody>
        </p:sp>
        <p:sp>
          <p:nvSpPr>
            <p:cNvPr id="176136" name="Text Box 62"/>
            <p:cNvSpPr txBox="1">
              <a:spLocks noChangeArrowheads="1"/>
            </p:cNvSpPr>
            <p:nvPr/>
          </p:nvSpPr>
          <p:spPr bwMode="auto">
            <a:xfrm>
              <a:off x="3792" y="3914"/>
              <a:ext cx="1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spcBef>
                  <a:spcPct val="0"/>
                </a:spcBef>
                <a:spcAft>
                  <a:spcPct val="0"/>
                </a:spcAft>
              </a:pPr>
              <a:endParaRPr lang="en-US" sz="2400">
                <a:latin typeface="Times New Roman" charset="0"/>
              </a:endParaRPr>
            </a:p>
          </p:txBody>
        </p:sp>
      </p:grpSp>
      <p:sp>
        <p:nvSpPr>
          <p:cNvPr id="176134" name="Text Box 63"/>
          <p:cNvSpPr txBox="1">
            <a:spLocks noChangeArrowheads="1"/>
          </p:cNvSpPr>
          <p:nvPr/>
        </p:nvSpPr>
        <p:spPr bwMode="auto">
          <a:xfrm>
            <a:off x="1758950" y="6400800"/>
            <a:ext cx="7169150"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lnSpc>
                <a:spcPct val="80000"/>
              </a:lnSpc>
              <a:spcBef>
                <a:spcPct val="0"/>
              </a:spcBef>
              <a:spcAft>
                <a:spcPct val="0"/>
              </a:spcAft>
            </a:pPr>
            <a:r>
              <a:rPr lang="en-US"/>
              <a:t>Adapted at 35:4-16 from Roy B. Zuck, </a:t>
            </a:r>
            <a:r>
              <a:rPr lang="en-US" i="1"/>
              <a:t>Bible Knowledge Commentary,</a:t>
            </a:r>
            <a:r>
              <a:rPr lang="en-US"/>
              <a:t> 1:755</a:t>
            </a:r>
          </a:p>
        </p:txBody>
      </p:sp>
    </p:spTree>
    <p:extLst>
      <p:ext uri="{BB962C8B-B14F-4D97-AF65-F5344CB8AC3E}">
        <p14:creationId xmlns:p14="http://schemas.microsoft.com/office/powerpoint/2010/main" val="234866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1778" y="8467"/>
            <a:ext cx="10378080" cy="6849533"/>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t>ما هي المعاناة الصالحة التي مررت بها أو تعاني منها الآن؟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07674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الشخص</a:t>
                  </a:r>
                  <a:endParaRPr lang="en-US" sz="2400" b="1" dirty="0">
                    <a:solidFill>
                      <a:srgbClr val="E9E2B6"/>
                    </a:solidFill>
                    <a:latin typeface="Arial Narrow" charset="0"/>
                    <a:ea typeface="ＭＳ Ｐゴシック" charset="0"/>
                    <a:cs typeface="ＭＳ Ｐゴシック" charset="0"/>
                  </a:endParaRP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التجاوب</a:t>
                  </a:r>
                  <a:endParaRPr lang="en-US" sz="2400" b="1" dirty="0">
                    <a:solidFill>
                      <a:srgbClr val="E9E2B6"/>
                    </a:solidFill>
                    <a:latin typeface="Arial Narrow" charset="0"/>
                    <a:ea typeface="ＭＳ Ｐゴシック" charset="0"/>
                    <a:cs typeface="ＭＳ Ｐゴシック" charset="0"/>
                  </a:endParaRP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الحل</a:t>
                  </a:r>
                  <a:endParaRPr lang="en-US" sz="2400" b="1" dirty="0">
                    <a:solidFill>
                      <a:srgbClr val="E9E2B6"/>
                    </a:solidFill>
                    <a:latin typeface="Arial Narrow" charset="0"/>
                    <a:ea typeface="ＭＳ Ｐゴシック" charset="0"/>
                    <a:cs typeface="ＭＳ Ｐゴシック" charset="0"/>
                  </a:endParaRP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المعادل</a:t>
                  </a:r>
                </a:p>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الحالي</a:t>
                  </a:r>
                  <a:endParaRPr lang="en-US" sz="2400" b="1" dirty="0">
                    <a:solidFill>
                      <a:srgbClr val="E9E2B6"/>
                    </a:solidFill>
                    <a:latin typeface="Arial Narrow" charset="0"/>
                    <a:ea typeface="ＭＳ Ｐゴシック" charset="0"/>
                    <a:cs typeface="ＭＳ Ｐゴシック" charset="0"/>
                  </a:endParaRP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الإجابة</a:t>
                  </a:r>
                  <a:endParaRPr lang="en-US" sz="2400" b="1" dirty="0">
                    <a:solidFill>
                      <a:srgbClr val="E9E2B6"/>
                    </a:solidFill>
                    <a:latin typeface="Arial Narrow" charset="0"/>
                    <a:ea typeface="ＭＳ Ｐゴシック" charset="0"/>
                    <a:cs typeface="ＭＳ Ｐゴシック" charset="0"/>
                  </a:endParaRP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4"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1. زوجة أيوب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5"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العن الله و مت (2: 9)</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6"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الإنتحار</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7"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الشباب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8"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مقبول</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charset="0"/>
                      <a:ea typeface="ＭＳ Ｐゴシック" charset="0"/>
                      <a:cs typeface="Times New Roman" charset="0"/>
                    </a:rPr>
                    <a:t>2. الأصدقاء الثلاثة</a:t>
                  </a:r>
                  <a:endParaRPr lang="en-US" sz="2400" b="1" dirty="0">
                    <a:solidFill>
                      <a:srgbClr val="E9E2B6"/>
                    </a:solidFill>
                    <a:latin typeface="Arial Narrow" charset="0"/>
                    <a:ea typeface="ＭＳ Ｐゴシック" charset="0"/>
                    <a:cs typeface="Times New Roman" charset="0"/>
                  </a:endParaRPr>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200" b="1" dirty="0">
                      <a:solidFill>
                        <a:srgbClr val="E9E2B6"/>
                      </a:solidFill>
                      <a:latin typeface="Arial Narrow" pitchFamily="-105" charset="0"/>
                      <a:ea typeface="Times New Roman" pitchFamily="-105" charset="0"/>
                      <a:cs typeface="Times New Roman" pitchFamily="-105" charset="0"/>
                    </a:rPr>
                    <a:t>المعاناة بسبب الخطية (4: 7-8)</a:t>
                  </a:r>
                  <a:endParaRPr lang="en-US" sz="2200" b="1" dirty="0">
                    <a:solidFill>
                      <a:srgbClr val="E9E2B6"/>
                    </a:solidFill>
                    <a:latin typeface="Arial Narrow" pitchFamily="-105" charset="0"/>
                    <a:ea typeface="Times New Roman" pitchFamily="-105" charset="0"/>
                    <a:cs typeface="Times New Roman" pitchFamily="-105" charset="0"/>
                  </a:endParaRPr>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الإعتراف </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سمّها</a:t>
                  </a:r>
                </a:p>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وثقها</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معمول بها دائماً</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4"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3. أيوب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5"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الله ليس عادلاً و لا يهتم (19: 7)</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6"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التذمر</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7"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معظم المعزين</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8"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كتابي</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4. أليهو</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التجارب بهدف التعليم </a:t>
                  </a:r>
                </a:p>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(33: 14-19)</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التحمل</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معظم الوعاظ</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مناسب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solidFill>
                  <a:srgbClr val="E9E2B6"/>
                </a:solidFill>
                <a:latin typeface="Arial" charset="0"/>
                <a:cs typeface="Arial" charset="0"/>
              </a:rPr>
              <a:t>374</a:t>
            </a:r>
            <a:endParaRPr lang="en-US" sz="2400" b="1" dirty="0">
              <a:solidFill>
                <a:srgbClr val="E9E2B6"/>
              </a:solidFill>
              <a:latin typeface="Arial" charset="0"/>
              <a:cs typeface="Arial" charset="0"/>
            </a:endParaRP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42" name="Rectangle 98"/>
          <p:cNvSpPr>
            <a:spLocks noChangeArrowheads="1"/>
          </p:cNvSpPr>
          <p:nvPr/>
        </p:nvSpPr>
        <p:spPr bwMode="auto">
          <a:xfrm>
            <a:off x="0" y="5881688"/>
            <a:ext cx="9220200" cy="12192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08648" name="Rectangle 104"/>
          <p:cNvSpPr>
            <a:spLocks noChangeArrowheads="1"/>
          </p:cNvSpPr>
          <p:nvPr/>
        </p:nvSpPr>
        <p:spPr bwMode="auto">
          <a:xfrm>
            <a:off x="158750" y="1944251"/>
            <a:ext cx="9061450" cy="2677656"/>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wrap="square">
            <a:spAutoFit/>
          </a:bodyPr>
          <a:lstStyle/>
          <a:p>
            <a:pPr algn="r" defTabSz="914400" fontAlgn="base">
              <a:lnSpc>
                <a:spcPct val="80000"/>
              </a:lnSpc>
              <a:spcBef>
                <a:spcPct val="0"/>
              </a:spcBef>
              <a:spcAft>
                <a:spcPct val="0"/>
              </a:spcAft>
              <a:defRPr/>
            </a:pPr>
            <a:r>
              <a:rPr lang="ar-JO"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أيوب 33: 14</a:t>
            </a:r>
          </a:p>
          <a:p>
            <a:pPr algn="r" defTabSz="914400" fontAlgn="base">
              <a:lnSpc>
                <a:spcPct val="80000"/>
              </a:lnSpc>
              <a:spcBef>
                <a:spcPct val="0"/>
              </a:spcBef>
              <a:spcAft>
                <a:spcPct val="0"/>
              </a:spcAft>
              <a:defRPr/>
            </a:pPr>
            <a:r>
              <a:rPr lang="ar-JO"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لكن الله يتكلم مرة و باثنتين لا يلاحظ الإنسان</a:t>
            </a:r>
          </a:p>
          <a:p>
            <a:pPr algn="r" defTabSz="914400" fontAlgn="base">
              <a:lnSpc>
                <a:spcPct val="80000"/>
              </a:lnSpc>
              <a:spcBef>
                <a:spcPct val="0"/>
              </a:spcBef>
              <a:spcAft>
                <a:spcPct val="0"/>
              </a:spcAft>
              <a:defRPr/>
            </a:pPr>
            <a:r>
              <a:rPr lang="ar-JO"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أيوب 33: 15</a:t>
            </a:r>
          </a:p>
          <a:p>
            <a:pPr algn="r" defTabSz="914400" fontAlgn="base">
              <a:lnSpc>
                <a:spcPct val="80000"/>
              </a:lnSpc>
              <a:spcBef>
                <a:spcPct val="0"/>
              </a:spcBef>
              <a:spcAft>
                <a:spcPct val="0"/>
              </a:spcAft>
              <a:defRPr/>
            </a:pPr>
            <a:r>
              <a:rPr lang="ar-JO"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في حلم في رؤيا الليل عند سقوط سبات على الناس في النعاس على </a:t>
            </a:r>
            <a:endParaRPr lang="en-US"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a:p>
            <a:pPr algn="r" defTabSz="914400" fontAlgn="base">
              <a:lnSpc>
                <a:spcPct val="80000"/>
              </a:lnSpc>
              <a:spcBef>
                <a:spcPct val="0"/>
              </a:spcBef>
              <a:spcAft>
                <a:spcPct val="0"/>
              </a:spcAft>
              <a:defRPr/>
            </a:pPr>
            <a:r>
              <a:rPr lang="ar-JO"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المضجع</a:t>
            </a:r>
          </a:p>
          <a:p>
            <a:pPr algn="r" defTabSz="914400" fontAlgn="base">
              <a:lnSpc>
                <a:spcPct val="80000"/>
              </a:lnSpc>
              <a:spcBef>
                <a:spcPct val="0"/>
              </a:spcBef>
              <a:spcAft>
                <a:spcPct val="0"/>
              </a:spcAft>
              <a:defRPr/>
            </a:pPr>
            <a:endParaRPr lang="ar-JO"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a:p>
            <a:pPr algn="r" defTabSz="914400" fontAlgn="base">
              <a:lnSpc>
                <a:spcPct val="80000"/>
              </a:lnSpc>
              <a:spcBef>
                <a:spcPct val="0"/>
              </a:spcBef>
              <a:spcAft>
                <a:spcPct val="0"/>
              </a:spcAft>
              <a:defRPr/>
            </a:pPr>
            <a:endParaRPr lang="en-US"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ar-JO" sz="2000" b="1" dirty="0">
                <a:solidFill>
                  <a:srgbClr val="FFFFFF"/>
                </a:solidFill>
                <a:effectLst>
                  <a:outerShdw blurRad="38100" dist="38100" dir="2700000" algn="tl">
                    <a:srgbClr val="000000"/>
                  </a:outerShdw>
                </a:effectLst>
                <a:latin typeface="Arial" charset="0"/>
                <a:ea typeface="Arial" charset="0"/>
                <a:cs typeface="Arial" charset="0"/>
              </a:rPr>
              <a:t>هوانغ سابين، كلية سنغافورة للكتاب المقدس، مقتبس</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2793904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8" grpId="0" animBg="1"/>
      <p:bldP spid="108648"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latin typeface="Arial" charset="0"/>
                <a:cs typeface="Arial" charset="0"/>
              </a:rPr>
              <a:t>373</a:t>
            </a:r>
            <a:endParaRPr lang="en-US" sz="2400" b="1" dirty="0">
              <a:latin typeface="Arial" charset="0"/>
              <a:cs typeface="Arial" charset="0"/>
            </a:endParaRPr>
          </a:p>
        </p:txBody>
      </p:sp>
      <p:sp>
        <p:nvSpPr>
          <p:cNvPr id="154627" name="Rectangle 3"/>
          <p:cNvSpPr>
            <a:spLocks noGrp="1" noChangeArrowheads="1"/>
          </p:cNvSpPr>
          <p:nvPr>
            <p:ph type="title"/>
          </p:nvPr>
        </p:nvSpPr>
        <p:spPr>
          <a:xfrm>
            <a:off x="1979613" y="-26988"/>
            <a:ext cx="6019800" cy="609601"/>
          </a:xfrm>
          <a:solidFill>
            <a:srgbClr val="000000"/>
          </a:solidFill>
          <a:ln>
            <a:solidFill>
              <a:schemeClr val="tx1"/>
            </a:solidFill>
            <a:miter lim="800000"/>
            <a:headEnd/>
            <a:tailEnd/>
          </a:ln>
        </p:spPr>
        <p:txBody>
          <a:bodyPr/>
          <a:lstStyle/>
          <a:p>
            <a:pPr eaLnBrk="1" hangingPunct="1"/>
            <a:r>
              <a:rPr lang="ar-JO" altLang="zh-CN" sz="2800" b="1" dirty="0">
                <a:solidFill>
                  <a:srgbClr val="FFFFFF"/>
                </a:solidFill>
                <a:latin typeface="Arial Black" charset="0"/>
                <a:ea typeface="宋体" charset="0"/>
                <a:cs typeface="宋体" charset="0"/>
              </a:rPr>
              <a:t>وجهات نظر أصدقاء أيوب</a:t>
            </a:r>
            <a:endParaRPr lang="en-US" sz="2800" b="1" dirty="0">
              <a:solidFill>
                <a:srgbClr val="FFFFFF"/>
              </a:solidFill>
              <a:latin typeface="Arial Black" charset="0"/>
              <a:ea typeface="宋体" charset="0"/>
              <a:cs typeface="宋体" charset="0"/>
            </a:endParaRPr>
          </a:p>
        </p:txBody>
      </p:sp>
      <p:grpSp>
        <p:nvGrpSpPr>
          <p:cNvPr id="154628" name="Group 369"/>
          <p:cNvGrpSpPr>
            <a:grpSpLocks/>
          </p:cNvGrpSpPr>
          <p:nvPr/>
        </p:nvGrpSpPr>
        <p:grpSpPr bwMode="auto">
          <a:xfrm>
            <a:off x="176213" y="927100"/>
            <a:ext cx="8791575" cy="5778500"/>
            <a:chOff x="-4" y="-4"/>
            <a:chExt cx="5538" cy="4880"/>
          </a:xfrm>
        </p:grpSpPr>
        <p:grpSp>
          <p:nvGrpSpPr>
            <p:cNvPr id="154631" name="Group 367"/>
            <p:cNvGrpSpPr>
              <a:grpSpLocks/>
            </p:cNvGrpSpPr>
            <p:nvPr/>
          </p:nvGrpSpPr>
          <p:grpSpPr bwMode="auto">
            <a:xfrm>
              <a:off x="0" y="0"/>
              <a:ext cx="5530" cy="4872"/>
              <a:chOff x="0" y="0"/>
              <a:chExt cx="5530" cy="4872"/>
            </a:xfrm>
          </p:grpSpPr>
          <p:grpSp>
            <p:nvGrpSpPr>
              <p:cNvPr id="154633" name="Group 278"/>
              <p:cNvGrpSpPr>
                <a:grpSpLocks/>
              </p:cNvGrpSpPr>
              <p:nvPr/>
            </p:nvGrpSpPr>
            <p:grpSpPr bwMode="auto">
              <a:xfrm>
                <a:off x="0" y="0"/>
                <a:ext cx="1106" cy="480"/>
                <a:chOff x="0" y="0"/>
                <a:chExt cx="1106" cy="480"/>
              </a:xfrm>
            </p:grpSpPr>
            <p:sp>
              <p:nvSpPr>
                <p:cNvPr id="154766"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a:solidFill>
                        <a:srgbClr val="000000"/>
                      </a:solidFill>
                      <a:latin typeface="Arial Narrow" charset="0"/>
                      <a:ea typeface="ＭＳ Ｐゴシック" charset="0"/>
                      <a:cs typeface="ＭＳ Ｐゴシック" charset="0"/>
                    </a:rPr>
                    <a:t> </a:t>
                  </a:r>
                </a:p>
                <a:p>
                  <a:pPr algn="ctr" defTabSz="914400" eaLnBrk="0" fontAlgn="base" hangingPunct="0">
                    <a:spcBef>
                      <a:spcPct val="0"/>
                    </a:spcBef>
                    <a:spcAft>
                      <a:spcPct val="0"/>
                    </a:spcAft>
                  </a:pPr>
                  <a:endParaRPr lang="en-US">
                    <a:solidFill>
                      <a:srgbClr val="000000"/>
                    </a:solidFill>
                    <a:latin typeface="Arial Narrow" charset="0"/>
                    <a:ea typeface="ＭＳ Ｐゴシック" charset="0"/>
                    <a:cs typeface="ＭＳ Ｐゴシック" charset="0"/>
                  </a:endParaRPr>
                </a:p>
              </p:txBody>
            </p:sp>
            <p:sp>
              <p:nvSpPr>
                <p:cNvPr id="154767"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4"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b="1" dirty="0">
                      <a:solidFill>
                        <a:srgbClr val="E9E2B6"/>
                      </a:solidFill>
                      <a:latin typeface="Arial Narrow" charset="0"/>
                      <a:ea typeface="ＭＳ Ｐゴシック" charset="0"/>
                      <a:cs typeface="Times New Roman" charset="0"/>
                    </a:rPr>
                    <a:t>أليفاز</a:t>
                  </a:r>
                  <a:endParaRPr lang="en-US" dirty="0">
                    <a:solidFill>
                      <a:srgbClr val="E9E2B6"/>
                    </a:solidFill>
                    <a:latin typeface="Arial Narrow" charset="0"/>
                    <a:ea typeface="ＭＳ Ｐゴシック" charset="0"/>
                    <a:cs typeface="Times New Roman" charset="0"/>
                  </a:endParaRPr>
                </a:p>
              </p:txBody>
            </p:sp>
            <p:sp>
              <p:nvSpPr>
                <p:cNvPr id="154765"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5"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b="1" dirty="0">
                      <a:solidFill>
                        <a:srgbClr val="E9E2B6"/>
                      </a:solidFill>
                      <a:latin typeface="Arial Narrow" charset="0"/>
                      <a:ea typeface="ＭＳ Ｐゴシック" charset="0"/>
                      <a:cs typeface="Times New Roman" charset="0"/>
                    </a:rPr>
                    <a:t>بلدد</a:t>
                  </a:r>
                  <a:endParaRPr lang="en-US" dirty="0">
                    <a:solidFill>
                      <a:srgbClr val="E9E2B6"/>
                    </a:solidFill>
                    <a:latin typeface="Arial Narrow" charset="0"/>
                    <a:ea typeface="ＭＳ Ｐゴシック" charset="0"/>
                    <a:cs typeface="Times New Roman" charset="0"/>
                  </a:endParaRPr>
                </a:p>
              </p:txBody>
            </p:sp>
            <p:sp>
              <p:nvSpPr>
                <p:cNvPr id="154763"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6"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ar-JO" b="1" dirty="0">
                      <a:solidFill>
                        <a:srgbClr val="E9E2B6"/>
                      </a:solidFill>
                      <a:latin typeface="Arial Narrow" charset="0"/>
                      <a:ea typeface="ＭＳ Ｐゴシック" charset="0"/>
                      <a:cs typeface="Times New Roman" charset="0"/>
                    </a:rPr>
                    <a:t>صوفر</a:t>
                  </a:r>
                  <a:endParaRPr lang="en-US" dirty="0">
                    <a:solidFill>
                      <a:srgbClr val="E9E2B6"/>
                    </a:solidFill>
                    <a:latin typeface="Arial Narrow" charset="0"/>
                    <a:ea typeface="ＭＳ Ｐゴシック" charset="0"/>
                    <a:cs typeface="Times New Roman" charset="0"/>
                  </a:endParaRPr>
                </a:p>
              </p:txBody>
            </p:sp>
            <p:sp>
              <p:nvSpPr>
                <p:cNvPr id="154761"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7"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b="1" dirty="0">
                      <a:solidFill>
                        <a:srgbClr val="E9E2B6"/>
                      </a:solidFill>
                      <a:latin typeface="Arial Narrow" charset="0"/>
                      <a:ea typeface="ＭＳ Ｐゴシック" charset="0"/>
                      <a:cs typeface="Times New Roman" charset="0"/>
                    </a:rPr>
                    <a:t>أليهو</a:t>
                  </a:r>
                  <a:endParaRPr lang="en-US" dirty="0">
                    <a:solidFill>
                      <a:srgbClr val="E9E2B6"/>
                    </a:solidFill>
                    <a:latin typeface="Arial Narrow" charset="0"/>
                    <a:ea typeface="ＭＳ Ｐゴシック" charset="0"/>
                    <a:cs typeface="Times New Roman" charset="0"/>
                  </a:endParaRPr>
                </a:p>
              </p:txBody>
            </p:sp>
            <p:sp>
              <p:nvSpPr>
                <p:cNvPr id="154759"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8"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b="1" dirty="0">
                      <a:solidFill>
                        <a:srgbClr val="E9E2B6"/>
                      </a:solidFill>
                      <a:latin typeface="Arial Narrow" charset="0"/>
                      <a:ea typeface="ＭＳ Ｐゴシック" charset="0"/>
                      <a:cs typeface="Times New Roman" charset="0"/>
                    </a:rPr>
                    <a:t>الخصائص</a:t>
                  </a:r>
                  <a:endParaRPr lang="en-US" dirty="0">
                    <a:solidFill>
                      <a:srgbClr val="E9E2B6"/>
                    </a:solidFill>
                    <a:latin typeface="Arial Narrow" charset="0"/>
                    <a:ea typeface="ＭＳ Ｐゴシック" charset="0"/>
                    <a:cs typeface="Times New Roman" charset="0"/>
                  </a:endParaRPr>
                </a:p>
              </p:txBody>
            </p:sp>
            <p:sp>
              <p:nvSpPr>
                <p:cNvPr id="154757"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9" name="Group 290"/>
              <p:cNvGrpSpPr>
                <a:grpSpLocks/>
              </p:cNvGrpSpPr>
              <p:nvPr/>
            </p:nvGrpSpPr>
            <p:grpSpPr bwMode="auto">
              <a:xfrm>
                <a:off x="1106" y="480"/>
                <a:ext cx="1106" cy="556"/>
                <a:chOff x="1106" y="480"/>
                <a:chExt cx="1106" cy="556"/>
              </a:xfrm>
            </p:grpSpPr>
            <p:sp>
              <p:nvSpPr>
                <p:cNvPr id="154754"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لاهوتي</a:t>
                  </a:r>
                  <a:endParaRPr lang="en-US" dirty="0">
                    <a:solidFill>
                      <a:srgbClr val="000000"/>
                    </a:solidFill>
                    <a:latin typeface="Arial Narrow" charset="0"/>
                    <a:ea typeface="ＭＳ Ｐゴシック" charset="0"/>
                    <a:cs typeface="ＭＳ Ｐゴシック" charset="0"/>
                  </a:endParaRPr>
                </a:p>
              </p:txBody>
            </p:sp>
            <p:sp>
              <p:nvSpPr>
                <p:cNvPr id="154755"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0" name="Group 292"/>
              <p:cNvGrpSpPr>
                <a:grpSpLocks/>
              </p:cNvGrpSpPr>
              <p:nvPr/>
            </p:nvGrpSpPr>
            <p:grpSpPr bwMode="auto">
              <a:xfrm>
                <a:off x="2212" y="480"/>
                <a:ext cx="1106" cy="556"/>
                <a:chOff x="2212" y="480"/>
                <a:chExt cx="1106" cy="556"/>
              </a:xfrm>
            </p:grpSpPr>
            <p:sp>
              <p:nvSpPr>
                <p:cNvPr id="154752"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مؤرخ، قانوني</a:t>
                  </a:r>
                  <a:endParaRPr lang="en-US" dirty="0">
                    <a:solidFill>
                      <a:srgbClr val="000000"/>
                    </a:solidFill>
                    <a:latin typeface="Arial Narrow" charset="0"/>
                    <a:ea typeface="ＭＳ Ｐゴシック" charset="0"/>
                    <a:cs typeface="ＭＳ Ｐゴシック" charset="0"/>
                  </a:endParaRPr>
                </a:p>
              </p:txBody>
            </p:sp>
            <p:sp>
              <p:nvSpPr>
                <p:cNvPr id="154753"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1" name="Group 294"/>
              <p:cNvGrpSpPr>
                <a:grpSpLocks/>
              </p:cNvGrpSpPr>
              <p:nvPr/>
            </p:nvGrpSpPr>
            <p:grpSpPr bwMode="auto">
              <a:xfrm>
                <a:off x="3318" y="480"/>
                <a:ext cx="1106" cy="556"/>
                <a:chOff x="3318" y="480"/>
                <a:chExt cx="1106" cy="556"/>
              </a:xfrm>
            </p:grpSpPr>
            <p:sp>
              <p:nvSpPr>
                <p:cNvPr id="154750"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أخلاقي، عقائدي</a:t>
                  </a:r>
                  <a:endParaRPr lang="en-US" dirty="0">
                    <a:solidFill>
                      <a:srgbClr val="000000"/>
                    </a:solidFill>
                    <a:latin typeface="Arial Narrow" charset="0"/>
                    <a:ea typeface="ＭＳ Ｐゴシック" charset="0"/>
                    <a:cs typeface="ＭＳ Ｐゴシック" charset="0"/>
                  </a:endParaRPr>
                </a:p>
              </p:txBody>
            </p:sp>
            <p:sp>
              <p:nvSpPr>
                <p:cNvPr id="154751"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2" name="Group 296"/>
              <p:cNvGrpSpPr>
                <a:grpSpLocks/>
              </p:cNvGrpSpPr>
              <p:nvPr/>
            </p:nvGrpSpPr>
            <p:grpSpPr bwMode="auto">
              <a:xfrm>
                <a:off x="4424" y="480"/>
                <a:ext cx="1106" cy="556"/>
                <a:chOff x="4424" y="480"/>
                <a:chExt cx="1106" cy="556"/>
              </a:xfrm>
            </p:grpSpPr>
            <p:sp>
              <p:nvSpPr>
                <p:cNvPr id="154748"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شاب لاهوتي و مفكر</a:t>
                  </a:r>
                  <a:endParaRPr lang="en-US" dirty="0">
                    <a:solidFill>
                      <a:srgbClr val="000000"/>
                    </a:solidFill>
                    <a:latin typeface="Arial Narrow" charset="0"/>
                    <a:ea typeface="ＭＳ Ｐゴシック" charset="0"/>
                    <a:cs typeface="ＭＳ Ｐゴシック" charset="0"/>
                  </a:endParaRPr>
                </a:p>
              </p:txBody>
            </p:sp>
            <p:sp>
              <p:nvSpPr>
                <p:cNvPr id="154749"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3"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b="1" dirty="0">
                      <a:solidFill>
                        <a:srgbClr val="E9E2B6"/>
                      </a:solidFill>
                      <a:latin typeface="Arial Narrow" charset="0"/>
                      <a:ea typeface="ＭＳ Ｐゴシック" charset="0"/>
                      <a:cs typeface="Times New Roman" charset="0"/>
                    </a:rPr>
                    <a:t>الإعتماد على</a:t>
                  </a:r>
                  <a:endParaRPr lang="en-US" dirty="0">
                    <a:solidFill>
                      <a:srgbClr val="E9E2B6"/>
                    </a:solidFill>
                    <a:latin typeface="Arial Narrow" charset="0"/>
                    <a:ea typeface="ＭＳ Ｐゴシック" charset="0"/>
                    <a:cs typeface="Times New Roman" charset="0"/>
                  </a:endParaRPr>
                </a:p>
              </p:txBody>
            </p:sp>
            <p:sp>
              <p:nvSpPr>
                <p:cNvPr id="154747" name="Rectangle 297"/>
                <p:cNvSpPr>
                  <a:spLocks noChangeArrowheads="1"/>
                </p:cNvSpPr>
                <p:nvPr/>
              </p:nvSpPr>
              <p:spPr bwMode="auto">
                <a:xfrm>
                  <a:off x="0"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4" name="Group 300"/>
              <p:cNvGrpSpPr>
                <a:grpSpLocks/>
              </p:cNvGrpSpPr>
              <p:nvPr/>
            </p:nvGrpSpPr>
            <p:grpSpPr bwMode="auto">
              <a:xfrm>
                <a:off x="1106" y="1036"/>
                <a:ext cx="1106" cy="556"/>
                <a:chOff x="1106" y="1036"/>
                <a:chExt cx="1106" cy="556"/>
              </a:xfrm>
            </p:grpSpPr>
            <p:sp>
              <p:nvSpPr>
                <p:cNvPr id="154744" name="Rectangle 243"/>
                <p:cNvSpPr>
                  <a:spLocks noChangeArrowheads="1"/>
                </p:cNvSpPr>
                <p:nvPr/>
              </p:nvSpPr>
              <p:spPr bwMode="auto">
                <a:xfrm>
                  <a:off x="1106"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الملاحظة</a:t>
                  </a:r>
                </a:p>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الخبرة</a:t>
                  </a:r>
                  <a:endParaRPr lang="en-US" dirty="0">
                    <a:solidFill>
                      <a:srgbClr val="000000"/>
                    </a:solidFill>
                    <a:latin typeface="Arial Narrow" charset="0"/>
                    <a:ea typeface="ＭＳ Ｐゴシック" charset="0"/>
                    <a:cs typeface="ＭＳ Ｐゴシック" charset="0"/>
                  </a:endParaRPr>
                </a:p>
              </p:txBody>
            </p:sp>
            <p:sp>
              <p:nvSpPr>
                <p:cNvPr id="154745" name="Rectangle 299"/>
                <p:cNvSpPr>
                  <a:spLocks noChangeArrowheads="1"/>
                </p:cNvSpPr>
                <p:nvPr/>
              </p:nvSpPr>
              <p:spPr bwMode="auto">
                <a:xfrm>
                  <a:off x="1106"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5" name="Group 302"/>
              <p:cNvGrpSpPr>
                <a:grpSpLocks/>
              </p:cNvGrpSpPr>
              <p:nvPr/>
            </p:nvGrpSpPr>
            <p:grpSpPr bwMode="auto">
              <a:xfrm>
                <a:off x="2212" y="1036"/>
                <a:ext cx="1106" cy="556"/>
                <a:chOff x="2212" y="1036"/>
                <a:chExt cx="1106" cy="556"/>
              </a:xfrm>
            </p:grpSpPr>
            <p:sp>
              <p:nvSpPr>
                <p:cNvPr id="154742" name="Rectangle 244"/>
                <p:cNvSpPr>
                  <a:spLocks noChangeArrowheads="1"/>
                </p:cNvSpPr>
                <p:nvPr/>
              </p:nvSpPr>
              <p:spPr bwMode="auto">
                <a:xfrm>
                  <a:off x="2212"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التقليد</a:t>
                  </a:r>
                  <a:endParaRPr lang="en-US" dirty="0">
                    <a:solidFill>
                      <a:srgbClr val="000000"/>
                    </a:solidFill>
                    <a:latin typeface="Arial Narrow" charset="0"/>
                    <a:ea typeface="ＭＳ Ｐゴシック" charset="0"/>
                    <a:cs typeface="ＭＳ Ｐゴシック" charset="0"/>
                  </a:endParaRPr>
                </a:p>
              </p:txBody>
            </p:sp>
            <p:sp>
              <p:nvSpPr>
                <p:cNvPr id="154743" name="Rectangle 301"/>
                <p:cNvSpPr>
                  <a:spLocks noChangeArrowheads="1"/>
                </p:cNvSpPr>
                <p:nvPr/>
              </p:nvSpPr>
              <p:spPr bwMode="auto">
                <a:xfrm>
                  <a:off x="2212"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6" name="Group 304"/>
              <p:cNvGrpSpPr>
                <a:grpSpLocks/>
              </p:cNvGrpSpPr>
              <p:nvPr/>
            </p:nvGrpSpPr>
            <p:grpSpPr bwMode="auto">
              <a:xfrm>
                <a:off x="3318" y="1036"/>
                <a:ext cx="1106" cy="556"/>
                <a:chOff x="3318" y="1036"/>
                <a:chExt cx="1106" cy="556"/>
              </a:xfrm>
            </p:grpSpPr>
            <p:sp>
              <p:nvSpPr>
                <p:cNvPr id="154740" name="Rectangle 245"/>
                <p:cNvSpPr>
                  <a:spLocks noChangeArrowheads="1"/>
                </p:cNvSpPr>
                <p:nvPr/>
              </p:nvSpPr>
              <p:spPr bwMode="auto">
                <a:xfrm>
                  <a:off x="3318"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الفرضية</a:t>
                  </a:r>
                  <a:endParaRPr lang="en-US" dirty="0">
                    <a:solidFill>
                      <a:srgbClr val="000000"/>
                    </a:solidFill>
                    <a:latin typeface="Arial Narrow" charset="0"/>
                    <a:ea typeface="ＭＳ Ｐゴシック" charset="0"/>
                    <a:cs typeface="ＭＳ Ｐゴシック" charset="0"/>
                  </a:endParaRPr>
                </a:p>
              </p:txBody>
            </p:sp>
            <p:sp>
              <p:nvSpPr>
                <p:cNvPr id="154741" name="Rectangle 303"/>
                <p:cNvSpPr>
                  <a:spLocks noChangeArrowheads="1"/>
                </p:cNvSpPr>
                <p:nvPr/>
              </p:nvSpPr>
              <p:spPr bwMode="auto">
                <a:xfrm>
                  <a:off x="3318"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7" name="Group 306"/>
              <p:cNvGrpSpPr>
                <a:grpSpLocks/>
              </p:cNvGrpSpPr>
              <p:nvPr/>
            </p:nvGrpSpPr>
            <p:grpSpPr bwMode="auto">
              <a:xfrm>
                <a:off x="4424" y="1036"/>
                <a:ext cx="1106" cy="556"/>
                <a:chOff x="4424" y="1036"/>
                <a:chExt cx="1106" cy="556"/>
              </a:xfrm>
            </p:grpSpPr>
            <p:sp>
              <p:nvSpPr>
                <p:cNvPr id="154738" name="Rectangle 246"/>
                <p:cNvSpPr>
                  <a:spLocks noChangeArrowheads="1"/>
                </p:cNvSpPr>
                <p:nvPr/>
              </p:nvSpPr>
              <p:spPr bwMode="auto">
                <a:xfrm>
                  <a:off x="4424"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التعليم</a:t>
                  </a:r>
                  <a:endParaRPr lang="en-US" dirty="0">
                    <a:solidFill>
                      <a:srgbClr val="000000"/>
                    </a:solidFill>
                    <a:latin typeface="Arial Narrow" charset="0"/>
                    <a:ea typeface="ＭＳ Ｐゴシック" charset="0"/>
                    <a:cs typeface="ＭＳ Ｐゴシック" charset="0"/>
                  </a:endParaRPr>
                </a:p>
              </p:txBody>
            </p:sp>
            <p:sp>
              <p:nvSpPr>
                <p:cNvPr id="154739" name="Rectangle 305"/>
                <p:cNvSpPr>
                  <a:spLocks noChangeArrowheads="1"/>
                </p:cNvSpPr>
                <p:nvPr/>
              </p:nvSpPr>
              <p:spPr bwMode="auto">
                <a:xfrm>
                  <a:off x="4424"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8"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b="1" dirty="0">
                      <a:solidFill>
                        <a:srgbClr val="E9E2B6"/>
                      </a:solidFill>
                      <a:latin typeface="Arial Narrow" charset="0"/>
                      <a:ea typeface="ＭＳ Ｐゴシック" charset="0"/>
                      <a:cs typeface="Times New Roman" charset="0"/>
                    </a:rPr>
                    <a:t>الشخصية</a:t>
                  </a:r>
                  <a:endParaRPr lang="en-US" dirty="0">
                    <a:solidFill>
                      <a:srgbClr val="E9E2B6"/>
                    </a:solidFill>
                    <a:latin typeface="Arial Narrow" charset="0"/>
                    <a:ea typeface="ＭＳ Ｐゴシック" charset="0"/>
                    <a:cs typeface="Times New Roman" charset="0"/>
                  </a:endParaRPr>
                </a:p>
              </p:txBody>
            </p:sp>
            <p:sp>
              <p:nvSpPr>
                <p:cNvPr id="154737" name="Rectangle 307"/>
                <p:cNvSpPr>
                  <a:spLocks noChangeArrowheads="1"/>
                </p:cNvSpPr>
                <p:nvPr/>
              </p:nvSpPr>
              <p:spPr bwMode="auto">
                <a:xfrm>
                  <a:off x="0"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9" name="Group 310"/>
              <p:cNvGrpSpPr>
                <a:grpSpLocks/>
              </p:cNvGrpSpPr>
              <p:nvPr/>
            </p:nvGrpSpPr>
            <p:grpSpPr bwMode="auto">
              <a:xfrm>
                <a:off x="1106" y="1592"/>
                <a:ext cx="1106" cy="556"/>
                <a:chOff x="1106" y="1592"/>
                <a:chExt cx="1106" cy="556"/>
              </a:xfrm>
            </p:grpSpPr>
            <p:sp>
              <p:nvSpPr>
                <p:cNvPr id="154734" name="Rectangle 248"/>
                <p:cNvSpPr>
                  <a:spLocks noChangeArrowheads="1"/>
                </p:cNvSpPr>
                <p:nvPr/>
              </p:nvSpPr>
              <p:spPr bwMode="auto">
                <a:xfrm>
                  <a:off x="1106"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حذر</a:t>
                  </a:r>
                  <a:endParaRPr lang="en-US" dirty="0">
                    <a:solidFill>
                      <a:srgbClr val="000000"/>
                    </a:solidFill>
                    <a:latin typeface="Arial Narrow" charset="0"/>
                    <a:ea typeface="ＭＳ Ｐゴシック" charset="0"/>
                    <a:cs typeface="ＭＳ Ｐゴシック" charset="0"/>
                  </a:endParaRPr>
                </a:p>
              </p:txBody>
            </p:sp>
            <p:sp>
              <p:nvSpPr>
                <p:cNvPr id="154735" name="Rectangle 309"/>
                <p:cNvSpPr>
                  <a:spLocks noChangeArrowheads="1"/>
                </p:cNvSpPr>
                <p:nvPr/>
              </p:nvSpPr>
              <p:spPr bwMode="auto">
                <a:xfrm>
                  <a:off x="1106"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0" name="Group 312"/>
              <p:cNvGrpSpPr>
                <a:grpSpLocks/>
              </p:cNvGrpSpPr>
              <p:nvPr/>
            </p:nvGrpSpPr>
            <p:grpSpPr bwMode="auto">
              <a:xfrm>
                <a:off x="2212" y="1592"/>
                <a:ext cx="1106" cy="556"/>
                <a:chOff x="2212" y="1592"/>
                <a:chExt cx="1106" cy="556"/>
              </a:xfrm>
            </p:grpSpPr>
            <p:sp>
              <p:nvSpPr>
                <p:cNvPr id="154732" name="Rectangle 249"/>
                <p:cNvSpPr>
                  <a:spLocks noChangeArrowheads="1"/>
                </p:cNvSpPr>
                <p:nvPr/>
              </p:nvSpPr>
              <p:spPr bwMode="auto">
                <a:xfrm>
                  <a:off x="2212"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مجادل</a:t>
                  </a:r>
                  <a:endParaRPr lang="en-US" dirty="0">
                    <a:solidFill>
                      <a:srgbClr val="000000"/>
                    </a:solidFill>
                    <a:latin typeface="Arial Narrow" charset="0"/>
                    <a:ea typeface="ＭＳ Ｐゴシック" charset="0"/>
                    <a:cs typeface="ＭＳ Ｐゴシック" charset="0"/>
                  </a:endParaRPr>
                </a:p>
              </p:txBody>
            </p:sp>
            <p:sp>
              <p:nvSpPr>
                <p:cNvPr id="154733" name="Rectangle 311"/>
                <p:cNvSpPr>
                  <a:spLocks noChangeArrowheads="1"/>
                </p:cNvSpPr>
                <p:nvPr/>
              </p:nvSpPr>
              <p:spPr bwMode="auto">
                <a:xfrm>
                  <a:off x="2212"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1" name="Group 314"/>
              <p:cNvGrpSpPr>
                <a:grpSpLocks/>
              </p:cNvGrpSpPr>
              <p:nvPr/>
            </p:nvGrpSpPr>
            <p:grpSpPr bwMode="auto">
              <a:xfrm>
                <a:off x="3318" y="1592"/>
                <a:ext cx="1106" cy="556"/>
                <a:chOff x="3318" y="1592"/>
                <a:chExt cx="1106" cy="556"/>
              </a:xfrm>
            </p:grpSpPr>
            <p:sp>
              <p:nvSpPr>
                <p:cNvPr id="154730" name="Rectangle 250"/>
                <p:cNvSpPr>
                  <a:spLocks noChangeArrowheads="1"/>
                </p:cNvSpPr>
                <p:nvPr/>
              </p:nvSpPr>
              <p:spPr bwMode="auto">
                <a:xfrm>
                  <a:off x="3318"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وقح، فظ</a:t>
                  </a:r>
                  <a:endParaRPr lang="en-US" dirty="0">
                    <a:solidFill>
                      <a:srgbClr val="000000"/>
                    </a:solidFill>
                    <a:latin typeface="Arial Narrow" charset="0"/>
                    <a:ea typeface="ＭＳ Ｐゴシック" charset="0"/>
                    <a:cs typeface="ＭＳ Ｐゴシック" charset="0"/>
                  </a:endParaRPr>
                </a:p>
              </p:txBody>
            </p:sp>
            <p:sp>
              <p:nvSpPr>
                <p:cNvPr id="154731" name="Rectangle 313"/>
                <p:cNvSpPr>
                  <a:spLocks noChangeArrowheads="1"/>
                </p:cNvSpPr>
                <p:nvPr/>
              </p:nvSpPr>
              <p:spPr bwMode="auto">
                <a:xfrm>
                  <a:off x="3318"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2" name="Group 316"/>
              <p:cNvGrpSpPr>
                <a:grpSpLocks/>
              </p:cNvGrpSpPr>
              <p:nvPr/>
            </p:nvGrpSpPr>
            <p:grpSpPr bwMode="auto">
              <a:xfrm>
                <a:off x="4424" y="1592"/>
                <a:ext cx="1106" cy="556"/>
                <a:chOff x="4424" y="1592"/>
                <a:chExt cx="1106" cy="556"/>
              </a:xfrm>
            </p:grpSpPr>
            <p:sp>
              <p:nvSpPr>
                <p:cNvPr id="154728" name="Rectangle 251"/>
                <p:cNvSpPr>
                  <a:spLocks noChangeArrowheads="1"/>
                </p:cNvSpPr>
                <p:nvPr/>
              </p:nvSpPr>
              <p:spPr bwMode="auto">
                <a:xfrm>
                  <a:off x="4424"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فهيم مع بعض الغرور</a:t>
                  </a:r>
                  <a:endParaRPr lang="en-US" dirty="0">
                    <a:solidFill>
                      <a:srgbClr val="000000"/>
                    </a:solidFill>
                    <a:latin typeface="Arial Narrow" charset="0"/>
                    <a:ea typeface="ＭＳ Ｐゴシック" charset="0"/>
                    <a:cs typeface="ＭＳ Ｐゴシック" charset="0"/>
                  </a:endParaRPr>
                </a:p>
              </p:txBody>
            </p:sp>
            <p:sp>
              <p:nvSpPr>
                <p:cNvPr id="154729" name="Rectangle 315"/>
                <p:cNvSpPr>
                  <a:spLocks noChangeArrowheads="1"/>
                </p:cNvSpPr>
                <p:nvPr/>
              </p:nvSpPr>
              <p:spPr bwMode="auto">
                <a:xfrm>
                  <a:off x="4424"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3"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b="1" dirty="0">
                      <a:solidFill>
                        <a:srgbClr val="E9E2B6"/>
                      </a:solidFill>
                      <a:latin typeface="Arial Narrow" charset="0"/>
                      <a:ea typeface="ＭＳ Ｐゴシック" charset="0"/>
                      <a:cs typeface="Times New Roman" charset="0"/>
                    </a:rPr>
                    <a:t>الصوت</a:t>
                  </a:r>
                  <a:endParaRPr lang="en-US" dirty="0">
                    <a:solidFill>
                      <a:srgbClr val="E9E2B6"/>
                    </a:solidFill>
                    <a:latin typeface="Arial Narrow" charset="0"/>
                    <a:ea typeface="ＭＳ Ｐゴシック" charset="0"/>
                    <a:cs typeface="Times New Roman" charset="0"/>
                  </a:endParaRPr>
                </a:p>
              </p:txBody>
            </p:sp>
            <p:sp>
              <p:nvSpPr>
                <p:cNvPr id="154727"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4" name="Group 320"/>
              <p:cNvGrpSpPr>
                <a:grpSpLocks/>
              </p:cNvGrpSpPr>
              <p:nvPr/>
            </p:nvGrpSpPr>
            <p:grpSpPr bwMode="auto">
              <a:xfrm>
                <a:off x="1106" y="2148"/>
                <a:ext cx="1106" cy="461"/>
                <a:chOff x="1106" y="2148"/>
                <a:chExt cx="1106" cy="461"/>
              </a:xfrm>
            </p:grpSpPr>
            <p:sp>
              <p:nvSpPr>
                <p:cNvPr id="154724"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فلسفة</a:t>
                  </a:r>
                  <a:endParaRPr lang="en-US" dirty="0">
                    <a:solidFill>
                      <a:srgbClr val="000000"/>
                    </a:solidFill>
                    <a:latin typeface="Arial Narrow" charset="0"/>
                    <a:ea typeface="ＭＳ Ｐゴシック" charset="0"/>
                    <a:cs typeface="ＭＳ Ｐゴシック" charset="0"/>
                  </a:endParaRPr>
                </a:p>
              </p:txBody>
            </p:sp>
            <p:sp>
              <p:nvSpPr>
                <p:cNvPr id="154725"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5" name="Group 322"/>
              <p:cNvGrpSpPr>
                <a:grpSpLocks/>
              </p:cNvGrpSpPr>
              <p:nvPr/>
            </p:nvGrpSpPr>
            <p:grpSpPr bwMode="auto">
              <a:xfrm>
                <a:off x="2212" y="2148"/>
                <a:ext cx="1106" cy="461"/>
                <a:chOff x="2212" y="2148"/>
                <a:chExt cx="1106" cy="461"/>
              </a:xfrm>
            </p:grpSpPr>
            <p:sp>
              <p:nvSpPr>
                <p:cNvPr id="154722"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تاريخ</a:t>
                  </a:r>
                  <a:endParaRPr lang="en-US" dirty="0">
                    <a:solidFill>
                      <a:srgbClr val="000000"/>
                    </a:solidFill>
                    <a:latin typeface="Arial Narrow" charset="0"/>
                    <a:ea typeface="ＭＳ Ｐゴシック" charset="0"/>
                    <a:cs typeface="ＭＳ Ｐゴシック" charset="0"/>
                  </a:endParaRPr>
                </a:p>
              </p:txBody>
            </p:sp>
            <p:sp>
              <p:nvSpPr>
                <p:cNvPr id="154723"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6" name="Group 324"/>
              <p:cNvGrpSpPr>
                <a:grpSpLocks/>
              </p:cNvGrpSpPr>
              <p:nvPr/>
            </p:nvGrpSpPr>
            <p:grpSpPr bwMode="auto">
              <a:xfrm>
                <a:off x="3318" y="2148"/>
                <a:ext cx="1106" cy="461"/>
                <a:chOff x="3318" y="2148"/>
                <a:chExt cx="1106" cy="461"/>
              </a:xfrm>
            </p:grpSpPr>
            <p:sp>
              <p:nvSpPr>
                <p:cNvPr id="154720"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الأرثوذكسية</a:t>
                  </a:r>
                  <a:endParaRPr lang="en-US" dirty="0">
                    <a:solidFill>
                      <a:srgbClr val="000000"/>
                    </a:solidFill>
                    <a:latin typeface="Arial Narrow" charset="0"/>
                    <a:ea typeface="ＭＳ Ｐゴシック" charset="0"/>
                    <a:cs typeface="ＭＳ Ｐゴシック" charset="0"/>
                  </a:endParaRPr>
                </a:p>
              </p:txBody>
            </p:sp>
            <p:sp>
              <p:nvSpPr>
                <p:cNvPr id="154721"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7" name="Group 326"/>
              <p:cNvGrpSpPr>
                <a:grpSpLocks/>
              </p:cNvGrpSpPr>
              <p:nvPr/>
            </p:nvGrpSpPr>
            <p:grpSpPr bwMode="auto">
              <a:xfrm>
                <a:off x="4424" y="2148"/>
                <a:ext cx="1106" cy="461"/>
                <a:chOff x="4424" y="2148"/>
                <a:chExt cx="1106" cy="461"/>
              </a:xfrm>
            </p:grpSpPr>
            <p:sp>
              <p:nvSpPr>
                <p:cNvPr id="154718"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المنطق</a:t>
                  </a:r>
                  <a:endParaRPr lang="en-US" dirty="0">
                    <a:solidFill>
                      <a:srgbClr val="000000"/>
                    </a:solidFill>
                    <a:latin typeface="Arial Narrow" charset="0"/>
                    <a:ea typeface="ＭＳ Ｐゴシック" charset="0"/>
                    <a:cs typeface="ＭＳ Ｐゴシック" charset="0"/>
                  </a:endParaRPr>
                </a:p>
              </p:txBody>
            </p:sp>
            <p:sp>
              <p:nvSpPr>
                <p:cNvPr id="154719"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8"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b="1" dirty="0">
                      <a:solidFill>
                        <a:srgbClr val="E9E2B6"/>
                      </a:solidFill>
                      <a:latin typeface="Arial Narrow" charset="0"/>
                      <a:ea typeface="ＭＳ Ｐゴシック" charset="0"/>
                      <a:cs typeface="Times New Roman" charset="0"/>
                    </a:rPr>
                    <a:t>الحجة</a:t>
                  </a:r>
                  <a:endParaRPr lang="en-US" dirty="0">
                    <a:solidFill>
                      <a:srgbClr val="E9E2B6"/>
                    </a:solidFill>
                    <a:latin typeface="Arial Narrow" charset="0"/>
                    <a:ea typeface="ＭＳ Ｐゴシック" charset="0"/>
                    <a:cs typeface="Times New Roman" charset="0"/>
                  </a:endParaRPr>
                </a:p>
              </p:txBody>
            </p:sp>
            <p:sp>
              <p:nvSpPr>
                <p:cNvPr id="154717"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9" name="Group 330"/>
              <p:cNvGrpSpPr>
                <a:grpSpLocks/>
              </p:cNvGrpSpPr>
              <p:nvPr/>
            </p:nvGrpSpPr>
            <p:grpSpPr bwMode="auto">
              <a:xfrm>
                <a:off x="1106" y="2609"/>
                <a:ext cx="1106" cy="556"/>
                <a:chOff x="1106" y="2609"/>
                <a:chExt cx="1106" cy="556"/>
              </a:xfrm>
            </p:grpSpPr>
            <p:sp>
              <p:nvSpPr>
                <p:cNvPr id="154714"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إذا أخطأت </a:t>
                  </a:r>
                </a:p>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سوف تعاني</a:t>
                  </a:r>
                  <a:endParaRPr lang="en-US" dirty="0">
                    <a:solidFill>
                      <a:srgbClr val="000000"/>
                    </a:solidFill>
                    <a:latin typeface="Arial Narrow" charset="0"/>
                    <a:ea typeface="ＭＳ Ｐゴシック" charset="0"/>
                    <a:cs typeface="ＭＳ Ｐゴシック" charset="0"/>
                  </a:endParaRPr>
                </a:p>
              </p:txBody>
            </p:sp>
            <p:sp>
              <p:nvSpPr>
                <p:cNvPr id="154715"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0" name="Group 332"/>
              <p:cNvGrpSpPr>
                <a:grpSpLocks/>
              </p:cNvGrpSpPr>
              <p:nvPr/>
            </p:nvGrpSpPr>
            <p:grpSpPr bwMode="auto">
              <a:xfrm>
                <a:off x="2212" y="2609"/>
                <a:ext cx="1106" cy="556"/>
                <a:chOff x="2212" y="2609"/>
                <a:chExt cx="1106" cy="556"/>
              </a:xfrm>
            </p:grpSpPr>
            <p:sp>
              <p:nvSpPr>
                <p:cNvPr id="154712"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لا بد أنك أخطأت</a:t>
                  </a:r>
                  <a:endParaRPr lang="en-US" dirty="0">
                    <a:solidFill>
                      <a:srgbClr val="000000"/>
                    </a:solidFill>
                    <a:latin typeface="Arial Narrow" charset="0"/>
                    <a:ea typeface="ＭＳ Ｐゴシック" charset="0"/>
                    <a:cs typeface="ＭＳ Ｐゴシック" charset="0"/>
                  </a:endParaRPr>
                </a:p>
              </p:txBody>
            </p:sp>
            <p:sp>
              <p:nvSpPr>
                <p:cNvPr id="154713"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1" name="Group 334"/>
              <p:cNvGrpSpPr>
                <a:grpSpLocks/>
              </p:cNvGrpSpPr>
              <p:nvPr/>
            </p:nvGrpSpPr>
            <p:grpSpPr bwMode="auto">
              <a:xfrm>
                <a:off x="3318" y="2609"/>
                <a:ext cx="1106" cy="556"/>
                <a:chOff x="3318" y="2609"/>
                <a:chExt cx="1106" cy="556"/>
              </a:xfrm>
            </p:grpSpPr>
            <p:sp>
              <p:nvSpPr>
                <p:cNvPr id="154710"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أنت تخطئ</a:t>
                  </a:r>
                  <a:endParaRPr lang="en-US" dirty="0">
                    <a:solidFill>
                      <a:srgbClr val="000000"/>
                    </a:solidFill>
                    <a:latin typeface="Arial Narrow" charset="0"/>
                    <a:ea typeface="ＭＳ Ｐゴシック" charset="0"/>
                    <a:cs typeface="ＭＳ Ｐゴシック" charset="0"/>
                  </a:endParaRPr>
                </a:p>
              </p:txBody>
            </p:sp>
            <p:sp>
              <p:nvSpPr>
                <p:cNvPr id="154711"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2" name="Group 336"/>
              <p:cNvGrpSpPr>
                <a:grpSpLocks/>
              </p:cNvGrpSpPr>
              <p:nvPr/>
            </p:nvGrpSpPr>
            <p:grpSpPr bwMode="auto">
              <a:xfrm>
                <a:off x="4424" y="2609"/>
                <a:ext cx="1106" cy="556"/>
                <a:chOff x="4424" y="2609"/>
                <a:chExt cx="1106" cy="556"/>
              </a:xfrm>
            </p:grpSpPr>
            <p:sp>
              <p:nvSpPr>
                <p:cNvPr id="154708"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الله ينقي و يعلم</a:t>
                  </a:r>
                  <a:endParaRPr lang="en-US" dirty="0">
                    <a:solidFill>
                      <a:srgbClr val="000000"/>
                    </a:solidFill>
                    <a:latin typeface="Arial Narrow" charset="0"/>
                    <a:ea typeface="ＭＳ Ｐゴシック" charset="0"/>
                    <a:cs typeface="ＭＳ Ｐゴシック" charset="0"/>
                  </a:endParaRPr>
                </a:p>
              </p:txBody>
            </p:sp>
            <p:sp>
              <p:nvSpPr>
                <p:cNvPr id="154709"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3"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b="1" dirty="0">
                      <a:solidFill>
                        <a:srgbClr val="E9E2B6"/>
                      </a:solidFill>
                      <a:latin typeface="Arial Narrow" charset="0"/>
                      <a:ea typeface="ＭＳ Ｐゴシック" charset="0"/>
                      <a:cs typeface="Times New Roman" charset="0"/>
                    </a:rPr>
                    <a:t>النصيحة لأيوب</a:t>
                  </a:r>
                  <a:endParaRPr lang="en-US" dirty="0">
                    <a:solidFill>
                      <a:srgbClr val="E9E2B6"/>
                    </a:solidFill>
                    <a:latin typeface="Arial Narrow" charset="0"/>
                    <a:ea typeface="ＭＳ Ｐゴシック" charset="0"/>
                    <a:cs typeface="Times New Roman" charset="0"/>
                  </a:endParaRPr>
                </a:p>
              </p:txBody>
            </p:sp>
            <p:sp>
              <p:nvSpPr>
                <p:cNvPr id="154707" name="Rectangle 337"/>
                <p:cNvSpPr>
                  <a:spLocks noChangeArrowheads="1"/>
                </p:cNvSpPr>
                <p:nvPr/>
              </p:nvSpPr>
              <p:spPr bwMode="auto">
                <a:xfrm>
                  <a:off x="0"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4" name="Group 340"/>
              <p:cNvGrpSpPr>
                <a:grpSpLocks/>
              </p:cNvGrpSpPr>
              <p:nvPr/>
            </p:nvGrpSpPr>
            <p:grpSpPr bwMode="auto">
              <a:xfrm>
                <a:off x="1106" y="3165"/>
                <a:ext cx="1106" cy="556"/>
                <a:chOff x="1106" y="3165"/>
                <a:chExt cx="1106" cy="556"/>
              </a:xfrm>
            </p:grpSpPr>
            <p:sp>
              <p:nvSpPr>
                <p:cNvPr id="154704" name="Rectangle 263"/>
                <p:cNvSpPr>
                  <a:spLocks noChangeArrowheads="1"/>
                </p:cNvSpPr>
                <p:nvPr/>
              </p:nvSpPr>
              <p:spPr bwMode="auto">
                <a:xfrm>
                  <a:off x="1106"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الأشرار فقط</a:t>
                  </a:r>
                </a:p>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 يعانون</a:t>
                  </a:r>
                  <a:endParaRPr lang="en-US" dirty="0">
                    <a:solidFill>
                      <a:srgbClr val="000000"/>
                    </a:solidFill>
                    <a:latin typeface="Arial Narrow" charset="0"/>
                    <a:ea typeface="ＭＳ Ｐゴシック" charset="0"/>
                    <a:cs typeface="ＭＳ Ｐゴシック" charset="0"/>
                  </a:endParaRPr>
                </a:p>
              </p:txBody>
            </p:sp>
            <p:sp>
              <p:nvSpPr>
                <p:cNvPr id="154705" name="Rectangle 339"/>
                <p:cNvSpPr>
                  <a:spLocks noChangeArrowheads="1"/>
                </p:cNvSpPr>
                <p:nvPr/>
              </p:nvSpPr>
              <p:spPr bwMode="auto">
                <a:xfrm>
                  <a:off x="1106"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5" name="Group 342"/>
              <p:cNvGrpSpPr>
                <a:grpSpLocks/>
              </p:cNvGrpSpPr>
              <p:nvPr/>
            </p:nvGrpSpPr>
            <p:grpSpPr bwMode="auto">
              <a:xfrm>
                <a:off x="2212" y="3165"/>
                <a:ext cx="1106" cy="556"/>
                <a:chOff x="2212" y="3165"/>
                <a:chExt cx="1106" cy="556"/>
              </a:xfrm>
            </p:grpSpPr>
            <p:sp>
              <p:nvSpPr>
                <p:cNvPr id="154702" name="Rectangle 264"/>
                <p:cNvSpPr>
                  <a:spLocks noChangeArrowheads="1"/>
                </p:cNvSpPr>
                <p:nvPr/>
              </p:nvSpPr>
              <p:spPr bwMode="auto">
                <a:xfrm>
                  <a:off x="2212"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الأشرار دائماً يعانون</a:t>
                  </a:r>
                  <a:endParaRPr lang="en-US" dirty="0">
                    <a:solidFill>
                      <a:srgbClr val="000000"/>
                    </a:solidFill>
                    <a:latin typeface="Arial Narrow" charset="0"/>
                    <a:ea typeface="ＭＳ Ｐゴシック" charset="0"/>
                    <a:cs typeface="ＭＳ Ｐゴシック" charset="0"/>
                  </a:endParaRPr>
                </a:p>
              </p:txBody>
            </p:sp>
            <p:sp>
              <p:nvSpPr>
                <p:cNvPr id="154703" name="Rectangle 341"/>
                <p:cNvSpPr>
                  <a:spLocks noChangeArrowheads="1"/>
                </p:cNvSpPr>
                <p:nvPr/>
              </p:nvSpPr>
              <p:spPr bwMode="auto">
                <a:xfrm>
                  <a:off x="2212"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6" name="Group 344"/>
              <p:cNvGrpSpPr>
                <a:grpSpLocks/>
              </p:cNvGrpSpPr>
              <p:nvPr/>
            </p:nvGrpSpPr>
            <p:grpSpPr bwMode="auto">
              <a:xfrm>
                <a:off x="3318" y="3165"/>
                <a:ext cx="1106" cy="556"/>
                <a:chOff x="3318" y="3165"/>
                <a:chExt cx="1106" cy="556"/>
              </a:xfrm>
            </p:grpSpPr>
            <p:sp>
              <p:nvSpPr>
                <p:cNvPr id="154700" name="Rectangle 265"/>
                <p:cNvSpPr>
                  <a:spLocks noChangeArrowheads="1"/>
                </p:cNvSpPr>
                <p:nvPr/>
              </p:nvSpPr>
              <p:spPr bwMode="auto">
                <a:xfrm>
                  <a:off x="3318"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حياة الأشرار قصيرة</a:t>
                  </a:r>
                  <a:endParaRPr lang="en-US" dirty="0">
                    <a:solidFill>
                      <a:srgbClr val="000000"/>
                    </a:solidFill>
                    <a:latin typeface="Arial Narrow" charset="0"/>
                    <a:ea typeface="ＭＳ Ｐゴシック" charset="0"/>
                    <a:cs typeface="ＭＳ Ｐゴシック" charset="0"/>
                  </a:endParaRPr>
                </a:p>
              </p:txBody>
            </p:sp>
            <p:sp>
              <p:nvSpPr>
                <p:cNvPr id="154701" name="Rectangle 343"/>
                <p:cNvSpPr>
                  <a:spLocks noChangeArrowheads="1"/>
                </p:cNvSpPr>
                <p:nvPr/>
              </p:nvSpPr>
              <p:spPr bwMode="auto">
                <a:xfrm>
                  <a:off x="3318"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7" name="Group 346"/>
              <p:cNvGrpSpPr>
                <a:grpSpLocks/>
              </p:cNvGrpSpPr>
              <p:nvPr/>
            </p:nvGrpSpPr>
            <p:grpSpPr bwMode="auto">
              <a:xfrm>
                <a:off x="4424" y="3165"/>
                <a:ext cx="1106" cy="556"/>
                <a:chOff x="4424" y="3165"/>
                <a:chExt cx="1106" cy="556"/>
              </a:xfrm>
            </p:grpSpPr>
            <p:sp>
              <p:nvSpPr>
                <p:cNvPr id="154698" name="Rectangle 266"/>
                <p:cNvSpPr>
                  <a:spLocks noChangeArrowheads="1"/>
                </p:cNvSpPr>
                <p:nvPr/>
              </p:nvSpPr>
              <p:spPr bwMode="auto">
                <a:xfrm>
                  <a:off x="4424"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تواضع و اخضع لله</a:t>
                  </a:r>
                  <a:endParaRPr lang="en-US" dirty="0">
                    <a:solidFill>
                      <a:srgbClr val="000000"/>
                    </a:solidFill>
                    <a:latin typeface="Arial Narrow" charset="0"/>
                    <a:ea typeface="ＭＳ Ｐゴシック" charset="0"/>
                    <a:cs typeface="ＭＳ Ｐゴシック" charset="0"/>
                  </a:endParaRPr>
                </a:p>
              </p:txBody>
            </p:sp>
            <p:sp>
              <p:nvSpPr>
                <p:cNvPr id="154699" name="Rectangle 345"/>
                <p:cNvSpPr>
                  <a:spLocks noChangeArrowheads="1"/>
                </p:cNvSpPr>
                <p:nvPr/>
              </p:nvSpPr>
              <p:spPr bwMode="auto">
                <a:xfrm>
                  <a:off x="4424"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8"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b="1" dirty="0">
                      <a:solidFill>
                        <a:srgbClr val="E9E2B6"/>
                      </a:solidFill>
                      <a:latin typeface="Arial Narrow" charset="0"/>
                      <a:ea typeface="ＭＳ Ｐゴシック" charset="0"/>
                      <a:cs typeface="Times New Roman" charset="0"/>
                    </a:rPr>
                    <a:t>الآية الرئيسية</a:t>
                  </a:r>
                  <a:endParaRPr lang="en-US" dirty="0">
                    <a:solidFill>
                      <a:srgbClr val="E9E2B6"/>
                    </a:solidFill>
                    <a:latin typeface="Arial Narrow" charset="0"/>
                    <a:ea typeface="ＭＳ Ｐゴシック" charset="0"/>
                    <a:cs typeface="Times New Roman" charset="0"/>
                  </a:endParaRPr>
                </a:p>
              </p:txBody>
            </p:sp>
            <p:sp>
              <p:nvSpPr>
                <p:cNvPr id="154697" name="Rectangle 347"/>
                <p:cNvSpPr>
                  <a:spLocks noChangeArrowheads="1"/>
                </p:cNvSpPr>
                <p:nvPr/>
              </p:nvSpPr>
              <p:spPr bwMode="auto">
                <a:xfrm>
                  <a:off x="0"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9" name="Group 350"/>
              <p:cNvGrpSpPr>
                <a:grpSpLocks/>
              </p:cNvGrpSpPr>
              <p:nvPr/>
            </p:nvGrpSpPr>
            <p:grpSpPr bwMode="auto">
              <a:xfrm>
                <a:off x="1106" y="3721"/>
                <a:ext cx="1106" cy="461"/>
                <a:chOff x="1106" y="3721"/>
                <a:chExt cx="1106" cy="461"/>
              </a:xfrm>
            </p:grpSpPr>
            <p:sp>
              <p:nvSpPr>
                <p:cNvPr id="154694" name="Rectangle 268"/>
                <p:cNvSpPr>
                  <a:spLocks noChangeArrowheads="1"/>
                </p:cNvSpPr>
                <p:nvPr/>
              </p:nvSpPr>
              <p:spPr bwMode="auto">
                <a:xfrm>
                  <a:off x="1106"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4: 8، 5: 17</a:t>
                  </a:r>
                  <a:endParaRPr lang="en-US" dirty="0">
                    <a:solidFill>
                      <a:srgbClr val="000000"/>
                    </a:solidFill>
                    <a:latin typeface="Arial Narrow" charset="0"/>
                    <a:ea typeface="ＭＳ Ｐゴシック" charset="0"/>
                    <a:cs typeface="ＭＳ Ｐゴシック" charset="0"/>
                  </a:endParaRPr>
                </a:p>
              </p:txBody>
            </p:sp>
            <p:sp>
              <p:nvSpPr>
                <p:cNvPr id="154695" name="Rectangle 349"/>
                <p:cNvSpPr>
                  <a:spLocks noChangeArrowheads="1"/>
                </p:cNvSpPr>
                <p:nvPr/>
              </p:nvSpPr>
              <p:spPr bwMode="auto">
                <a:xfrm>
                  <a:off x="1106"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0" name="Group 352"/>
              <p:cNvGrpSpPr>
                <a:grpSpLocks/>
              </p:cNvGrpSpPr>
              <p:nvPr/>
            </p:nvGrpSpPr>
            <p:grpSpPr bwMode="auto">
              <a:xfrm>
                <a:off x="2212" y="3721"/>
                <a:ext cx="1106" cy="461"/>
                <a:chOff x="2212" y="3721"/>
                <a:chExt cx="1106" cy="461"/>
              </a:xfrm>
            </p:grpSpPr>
            <p:sp>
              <p:nvSpPr>
                <p:cNvPr id="154692" name="Rectangle 269"/>
                <p:cNvSpPr>
                  <a:spLocks noChangeArrowheads="1"/>
                </p:cNvSpPr>
                <p:nvPr/>
              </p:nvSpPr>
              <p:spPr bwMode="auto">
                <a:xfrm>
                  <a:off x="2212"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8: 8</a:t>
                  </a:r>
                  <a:endParaRPr lang="en-US" dirty="0">
                    <a:solidFill>
                      <a:srgbClr val="000000"/>
                    </a:solidFill>
                    <a:latin typeface="Arial Narrow" charset="0"/>
                    <a:ea typeface="ＭＳ Ｐゴシック" charset="0"/>
                    <a:cs typeface="ＭＳ Ｐゴシック" charset="0"/>
                  </a:endParaRPr>
                </a:p>
              </p:txBody>
            </p:sp>
            <p:sp>
              <p:nvSpPr>
                <p:cNvPr id="154693" name="Rectangle 351"/>
                <p:cNvSpPr>
                  <a:spLocks noChangeArrowheads="1"/>
                </p:cNvSpPr>
                <p:nvPr/>
              </p:nvSpPr>
              <p:spPr bwMode="auto">
                <a:xfrm>
                  <a:off x="2212"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1" name="Group 354"/>
              <p:cNvGrpSpPr>
                <a:grpSpLocks/>
              </p:cNvGrpSpPr>
              <p:nvPr/>
            </p:nvGrpSpPr>
            <p:grpSpPr bwMode="auto">
              <a:xfrm>
                <a:off x="3318" y="3721"/>
                <a:ext cx="1106" cy="461"/>
                <a:chOff x="3318" y="3721"/>
                <a:chExt cx="1106" cy="461"/>
              </a:xfrm>
            </p:grpSpPr>
            <p:sp>
              <p:nvSpPr>
                <p:cNvPr id="154690" name="Rectangle 270"/>
                <p:cNvSpPr>
                  <a:spLocks noChangeArrowheads="1"/>
                </p:cNvSpPr>
                <p:nvPr/>
              </p:nvSpPr>
              <p:spPr bwMode="auto">
                <a:xfrm>
                  <a:off x="3318"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20: 5</a:t>
                  </a:r>
                  <a:endParaRPr lang="en-US" dirty="0">
                    <a:solidFill>
                      <a:srgbClr val="000000"/>
                    </a:solidFill>
                    <a:latin typeface="Arial Narrow" charset="0"/>
                    <a:ea typeface="ＭＳ Ｐゴシック" charset="0"/>
                    <a:cs typeface="ＭＳ Ｐゴシック" charset="0"/>
                  </a:endParaRPr>
                </a:p>
              </p:txBody>
            </p:sp>
            <p:sp>
              <p:nvSpPr>
                <p:cNvPr id="154691" name="Rectangle 353"/>
                <p:cNvSpPr>
                  <a:spLocks noChangeArrowheads="1"/>
                </p:cNvSpPr>
                <p:nvPr/>
              </p:nvSpPr>
              <p:spPr bwMode="auto">
                <a:xfrm>
                  <a:off x="3318"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2" name="Group 356"/>
              <p:cNvGrpSpPr>
                <a:grpSpLocks/>
              </p:cNvGrpSpPr>
              <p:nvPr/>
            </p:nvGrpSpPr>
            <p:grpSpPr bwMode="auto">
              <a:xfrm>
                <a:off x="4424" y="3721"/>
                <a:ext cx="1106" cy="461"/>
                <a:chOff x="4424" y="3721"/>
                <a:chExt cx="1106" cy="461"/>
              </a:xfrm>
            </p:grpSpPr>
            <p:sp>
              <p:nvSpPr>
                <p:cNvPr id="154688" name="Rectangle 271"/>
                <p:cNvSpPr>
                  <a:spLocks noChangeArrowheads="1"/>
                </p:cNvSpPr>
                <p:nvPr/>
              </p:nvSpPr>
              <p:spPr bwMode="auto">
                <a:xfrm>
                  <a:off x="4424"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37: 23</a:t>
                  </a:r>
                  <a:endParaRPr lang="en-US" dirty="0">
                    <a:solidFill>
                      <a:srgbClr val="000000"/>
                    </a:solidFill>
                    <a:latin typeface="Arial Narrow" charset="0"/>
                    <a:ea typeface="ＭＳ Ｐゴシック" charset="0"/>
                    <a:cs typeface="ＭＳ Ｐゴシック" charset="0"/>
                  </a:endParaRPr>
                </a:p>
              </p:txBody>
            </p:sp>
            <p:sp>
              <p:nvSpPr>
                <p:cNvPr id="154689" name="Rectangle 355"/>
                <p:cNvSpPr>
                  <a:spLocks noChangeArrowheads="1"/>
                </p:cNvSpPr>
                <p:nvPr/>
              </p:nvSpPr>
              <p:spPr bwMode="auto">
                <a:xfrm>
                  <a:off x="4424"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3"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ar-JO" b="1" dirty="0">
                      <a:solidFill>
                        <a:srgbClr val="E9E2B6"/>
                      </a:solidFill>
                      <a:latin typeface="Arial Narrow" charset="0"/>
                      <a:ea typeface="ＭＳ Ｐゴシック" charset="0"/>
                      <a:cs typeface="Times New Roman" charset="0"/>
                    </a:rPr>
                    <a:t>مفهوم الله</a:t>
                  </a:r>
                  <a:endParaRPr lang="en-US" dirty="0">
                    <a:solidFill>
                      <a:srgbClr val="E9E2B6"/>
                    </a:solidFill>
                    <a:latin typeface="Arial Narrow" charset="0"/>
                    <a:ea typeface="ＭＳ Ｐゴシック" charset="0"/>
                    <a:cs typeface="Times New Roman" charset="0"/>
                  </a:endParaRPr>
                </a:p>
              </p:txBody>
            </p:sp>
            <p:sp>
              <p:nvSpPr>
                <p:cNvPr id="154687"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4" name="Group 360"/>
              <p:cNvGrpSpPr>
                <a:grpSpLocks/>
              </p:cNvGrpSpPr>
              <p:nvPr/>
            </p:nvGrpSpPr>
            <p:grpSpPr bwMode="auto">
              <a:xfrm>
                <a:off x="1106" y="4182"/>
                <a:ext cx="1106" cy="690"/>
                <a:chOff x="1106" y="4182"/>
                <a:chExt cx="1106" cy="690"/>
              </a:xfrm>
            </p:grpSpPr>
            <p:sp>
              <p:nvSpPr>
                <p:cNvPr id="154684"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بار</a:t>
                  </a:r>
                  <a:endParaRPr lang="en-US" dirty="0">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ar-JO" b="1" dirty="0">
                      <a:solidFill>
                        <a:srgbClr val="000000"/>
                      </a:solidFill>
                      <a:latin typeface="Arial Narrow" charset="0"/>
                      <a:ea typeface="ＭＳ Ｐゴシック" charset="0"/>
                      <a:cs typeface="ＭＳ Ｐゴシック" charset="0"/>
                    </a:rPr>
                    <a:t>يعاقب الأشرار</a:t>
                  </a:r>
                </a:p>
                <a:p>
                  <a:pPr algn="ctr" defTabSz="914400" eaLnBrk="0" fontAlgn="base" hangingPunct="0">
                    <a:spcBef>
                      <a:spcPct val="0"/>
                    </a:spcBef>
                    <a:spcAft>
                      <a:spcPct val="0"/>
                    </a:spcAft>
                  </a:pPr>
                  <a:r>
                    <a:rPr lang="ar-JO" b="1" dirty="0">
                      <a:solidFill>
                        <a:srgbClr val="000000"/>
                      </a:solidFill>
                      <a:latin typeface="Arial Narrow" charset="0"/>
                      <a:ea typeface="ＭＳ Ｐゴシック" charset="0"/>
                      <a:cs typeface="ＭＳ Ｐゴシック" charset="0"/>
                    </a:rPr>
                    <a:t>يبارك الصالحين</a:t>
                  </a:r>
                  <a:endParaRPr lang="en-US" dirty="0">
                    <a:solidFill>
                      <a:srgbClr val="000000"/>
                    </a:solidFill>
                    <a:latin typeface="Arial Narrow" charset="0"/>
                    <a:ea typeface="ＭＳ Ｐゴシック" charset="0"/>
                    <a:cs typeface="ＭＳ Ｐゴシック" charset="0"/>
                  </a:endParaRPr>
                </a:p>
              </p:txBody>
            </p:sp>
            <p:sp>
              <p:nvSpPr>
                <p:cNvPr id="154685"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5" name="Group 362"/>
              <p:cNvGrpSpPr>
                <a:grpSpLocks/>
              </p:cNvGrpSpPr>
              <p:nvPr/>
            </p:nvGrpSpPr>
            <p:grpSpPr bwMode="auto">
              <a:xfrm>
                <a:off x="2212" y="4182"/>
                <a:ext cx="1106" cy="690"/>
                <a:chOff x="2212" y="4182"/>
                <a:chExt cx="1106" cy="690"/>
              </a:xfrm>
            </p:grpSpPr>
            <p:sp>
              <p:nvSpPr>
                <p:cNvPr id="154682"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eaLnBrk="0" fontAlgn="base" hangingPunct="0">
                    <a:spcBef>
                      <a:spcPct val="0"/>
                    </a:spcBef>
                    <a:spcAft>
                      <a:spcPct val="0"/>
                    </a:spcAft>
                  </a:pPr>
                  <a:r>
                    <a:rPr lang="ar-JO" b="1" dirty="0">
                      <a:solidFill>
                        <a:srgbClr val="000000"/>
                      </a:solidFill>
                      <a:latin typeface="Arial Narrow" charset="0"/>
                      <a:ea typeface="ＭＳ Ｐゴシック" charset="0"/>
                      <a:cs typeface="ＭＳ Ｐゴシック" charset="0"/>
                    </a:rPr>
                    <a:t>ديان</a:t>
                  </a:r>
                </a:p>
                <a:p>
                  <a:pPr algn="ctr" defTabSz="914400" eaLnBrk="0" fontAlgn="base" hangingPunct="0">
                    <a:spcBef>
                      <a:spcPct val="0"/>
                    </a:spcBef>
                    <a:spcAft>
                      <a:spcPct val="0"/>
                    </a:spcAft>
                  </a:pPr>
                  <a:r>
                    <a:rPr lang="ar-JO" b="1" dirty="0">
                      <a:solidFill>
                        <a:srgbClr val="000000"/>
                      </a:solidFill>
                      <a:latin typeface="Arial Narrow" charset="0"/>
                      <a:ea typeface="ＭＳ Ｐゴシック" charset="0"/>
                      <a:cs typeface="ＭＳ Ｐゴシック" charset="0"/>
                    </a:rPr>
                    <a:t>ثابت</a:t>
                  </a:r>
                </a:p>
                <a:p>
                  <a:pPr algn="ctr" defTabSz="914400" eaLnBrk="0" fontAlgn="base" hangingPunct="0">
                    <a:spcBef>
                      <a:spcPct val="0"/>
                    </a:spcBef>
                    <a:spcAft>
                      <a:spcPct val="0"/>
                    </a:spcAft>
                  </a:pPr>
                  <a:r>
                    <a:rPr lang="ar-JO" b="1" dirty="0">
                      <a:solidFill>
                        <a:srgbClr val="000000"/>
                      </a:solidFill>
                      <a:latin typeface="Arial Narrow" charset="0"/>
                      <a:ea typeface="ＭＳ Ｐゴシック" charset="0"/>
                      <a:cs typeface="ＭＳ Ｐゴシック" charset="0"/>
                    </a:rPr>
                    <a:t>معطي التشريع</a:t>
                  </a:r>
                  <a:endParaRPr lang="en-US" dirty="0">
                    <a:solidFill>
                      <a:srgbClr val="000000"/>
                    </a:solidFill>
                    <a:latin typeface="Arial Narrow" charset="0"/>
                    <a:ea typeface="ＭＳ Ｐゴシック" charset="0"/>
                    <a:cs typeface="ＭＳ Ｐゴシック" charset="0"/>
                  </a:endParaRPr>
                </a:p>
              </p:txBody>
            </p:sp>
            <p:sp>
              <p:nvSpPr>
                <p:cNvPr id="154683"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6" name="Group 364"/>
              <p:cNvGrpSpPr>
                <a:grpSpLocks/>
              </p:cNvGrpSpPr>
              <p:nvPr/>
            </p:nvGrpSpPr>
            <p:grpSpPr bwMode="auto">
              <a:xfrm>
                <a:off x="3318" y="4182"/>
                <a:ext cx="1106" cy="690"/>
                <a:chOff x="3318" y="4182"/>
                <a:chExt cx="1106" cy="690"/>
              </a:xfrm>
            </p:grpSpPr>
            <p:sp>
              <p:nvSpPr>
                <p:cNvPr id="154680"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مستقيم</a:t>
                  </a:r>
                </a:p>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لا يرحم</a:t>
                  </a:r>
                  <a:endParaRPr lang="en-US" dirty="0">
                    <a:solidFill>
                      <a:srgbClr val="000000"/>
                    </a:solidFill>
                    <a:latin typeface="Arial Narrow" charset="0"/>
                    <a:ea typeface="ＭＳ Ｐゴシック" charset="0"/>
                    <a:cs typeface="ＭＳ Ｐゴシック" charset="0"/>
                  </a:endParaRPr>
                </a:p>
              </p:txBody>
            </p:sp>
            <p:sp>
              <p:nvSpPr>
                <p:cNvPr id="154681"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7" name="Group 366"/>
              <p:cNvGrpSpPr>
                <a:grpSpLocks/>
              </p:cNvGrpSpPr>
              <p:nvPr/>
            </p:nvGrpSpPr>
            <p:grpSpPr bwMode="auto">
              <a:xfrm>
                <a:off x="4424" y="4182"/>
                <a:ext cx="1106" cy="690"/>
                <a:chOff x="4424" y="4182"/>
                <a:chExt cx="1106" cy="690"/>
              </a:xfrm>
            </p:grpSpPr>
            <p:sp>
              <p:nvSpPr>
                <p:cNvPr id="154678"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مؤدب</a:t>
                  </a:r>
                </a:p>
                <a:p>
                  <a:pPr algn="ctr" defTabSz="914400" fontAlgn="base">
                    <a:spcBef>
                      <a:spcPct val="0"/>
                    </a:spcBef>
                    <a:spcAft>
                      <a:spcPct val="0"/>
                    </a:spcAft>
                  </a:pPr>
                  <a:r>
                    <a:rPr lang="ar-JO" b="1" dirty="0">
                      <a:solidFill>
                        <a:srgbClr val="000000"/>
                      </a:solidFill>
                      <a:latin typeface="Arial Narrow" charset="0"/>
                      <a:ea typeface="ＭＳ Ｐゴシック" charset="0"/>
                      <a:cs typeface="ＭＳ Ｐゴシック" charset="0"/>
                    </a:rPr>
                    <a:t>معلم</a:t>
                  </a:r>
                  <a:endParaRPr lang="en-US" dirty="0">
                    <a:solidFill>
                      <a:srgbClr val="000000"/>
                    </a:solidFill>
                    <a:latin typeface="Arial Narrow" charset="0"/>
                    <a:ea typeface="ＭＳ Ｐゴシック" charset="0"/>
                    <a:cs typeface="ＭＳ Ｐゴシック" charset="0"/>
                  </a:endParaRPr>
                </a:p>
              </p:txBody>
            </p:sp>
            <p:sp>
              <p:nvSpPr>
                <p:cNvPr id="154679"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54632"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pic>
        <p:nvPicPr>
          <p:cNvPr id="154629" name="Picture 141" descr="job20with20his20friends2020a20portrait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1636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30" name="Rectangle 3"/>
          <p:cNvSpPr txBox="1">
            <a:spLocks noChangeArrowheads="1"/>
          </p:cNvSpPr>
          <p:nvPr/>
        </p:nvSpPr>
        <p:spPr bwMode="auto">
          <a:xfrm>
            <a:off x="1979613" y="515938"/>
            <a:ext cx="6019800" cy="320675"/>
          </a:xfrm>
          <a:prstGeom prst="rect">
            <a:avLst/>
          </a:prstGeom>
          <a:solidFill>
            <a:srgbClr val="0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ar-JO" sz="1600" b="1" i="1" dirty="0">
                <a:solidFill>
                  <a:srgbClr val="FFFFFF"/>
                </a:solidFill>
                <a:latin typeface="Arial" charset="0"/>
                <a:cs typeface="Arial" charset="0"/>
              </a:rPr>
              <a:t>بروس ويلكينسون و كينيث بوا، حديث عبر الكتاب</a:t>
            </a:r>
            <a:endParaRPr lang="en-US" sz="1600" b="1" dirty="0">
              <a:solidFill>
                <a:srgbClr val="FFFFFF"/>
              </a:solidFill>
              <a:latin typeface="Arial" charset="0"/>
              <a:cs typeface="Arial" charset="0"/>
            </a:endParaRPr>
          </a:p>
        </p:txBody>
      </p:sp>
    </p:spTree>
    <p:extLst>
      <p:ext uri="{BB962C8B-B14F-4D97-AF65-F5344CB8AC3E}">
        <p14:creationId xmlns:p14="http://schemas.microsoft.com/office/powerpoint/2010/main" val="651881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2818" name="Picture 6" descr="jobgods26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Text Box 3"/>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latin typeface="Arial" charset="0"/>
                <a:cs typeface="Arial" charset="0"/>
              </a:rPr>
              <a:t>356</a:t>
            </a:r>
            <a:endParaRPr lang="en-US" sz="2400" b="1" dirty="0">
              <a:solidFill>
                <a:srgbClr val="FFFFFF"/>
              </a:solidFill>
              <a:latin typeface="Arial" charset="0"/>
              <a:cs typeface="Arial" charset="0"/>
            </a:endParaRPr>
          </a:p>
        </p:txBody>
      </p:sp>
      <p:sp>
        <p:nvSpPr>
          <p:cNvPr id="13405" name="Rectangle 93"/>
          <p:cNvSpPr>
            <a:spLocks noGrp="1" noChangeArrowheads="1"/>
          </p:cNvSpPr>
          <p:nvPr>
            <p:ph type="title"/>
          </p:nvPr>
        </p:nvSpPr>
        <p:spPr>
          <a:xfrm>
            <a:off x="4343400" y="5638800"/>
            <a:ext cx="4800600" cy="1219200"/>
          </a:xfrm>
        </p:spPr>
        <p:txBody>
          <a:bodyPr/>
          <a:lstStyle/>
          <a:p>
            <a:pPr eaLnBrk="1" hangingPunct="1">
              <a:defRPr/>
            </a:pPr>
            <a:r>
              <a:rPr lang="ar-JO" altLang="zh-CN" b="1" dirty="0">
                <a:solidFill>
                  <a:srgbClr val="FFFFFF"/>
                </a:solidFill>
                <a:effectLst>
                  <a:outerShdw blurRad="38100" dist="38100" dir="2700000" algn="tl">
                    <a:srgbClr val="000000"/>
                  </a:outerShdw>
                </a:effectLst>
                <a:latin typeface="Arial Black" charset="0"/>
                <a:ea typeface="宋体" charset="0"/>
                <a:cs typeface="宋体" charset="0"/>
              </a:rPr>
              <a:t>الآية المفتاحية</a:t>
            </a:r>
            <a:endParaRPr lang="en-US" dirty="0">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13409" name="Rectangle 97"/>
          <p:cNvSpPr>
            <a:spLocks noChangeArrowheads="1"/>
          </p:cNvSpPr>
          <p:nvPr/>
        </p:nvSpPr>
        <p:spPr bwMode="auto">
          <a:xfrm>
            <a:off x="0" y="0"/>
            <a:ext cx="6477000" cy="2819400"/>
          </a:xfrm>
          <a:prstGeom prst="rect">
            <a:avLst/>
          </a:prstGeom>
          <a:noFill/>
          <a:ln w="12700" cap="sq">
            <a:noFill/>
            <a:miter lim="800000"/>
            <a:headEnd type="none" w="sm" len="sm"/>
            <a:tailEnd type="none" w="sm" len="sm"/>
          </a:ln>
          <a:effectLst/>
        </p:spPr>
        <p:txBody>
          <a:bodyPr/>
          <a:lstStyle/>
          <a:p>
            <a:pPr defTabSz="914400" fontAlgn="base">
              <a:spcBef>
                <a:spcPct val="20000"/>
              </a:spcBef>
              <a:spcAft>
                <a:spcPct val="0"/>
              </a:spcAft>
              <a:buClr>
                <a:srgbClr val="3C2800"/>
              </a:buClr>
              <a:buFont typeface="Wingdings" pitchFamily="-105" charset="2"/>
              <a:buNone/>
              <a:defRPr/>
            </a:pPr>
            <a:r>
              <a:rPr lang="ru-RU" altLang="zh-CN" sz="2400" b="1" dirty="0">
                <a:noFill/>
                <a:latin typeface="Arial Black" pitchFamily="-105" charset="0"/>
                <a:ea typeface="宋体" pitchFamily="-105" charset="-122"/>
                <a:cs typeface="宋体" pitchFamily="-105" charset="-122"/>
              </a:rPr>
              <a:t>"</a:t>
            </a:r>
            <a:r>
              <a:rPr lang="en-US" altLang="zh-CN" sz="2400" b="1" dirty="0">
                <a:noFill/>
                <a:latin typeface="Arial Black" pitchFamily="-105" charset="0"/>
                <a:ea typeface="宋体" pitchFamily="-105" charset="-122"/>
                <a:cs typeface="宋体" pitchFamily="-105" charset="-122"/>
              </a:rPr>
              <a:t>The Almighty is beyond our reach and exalted in power; in his justice and great righteousness, he does not oppress.  Therefore, men revere him, for does he not have regard for all the wise in heart?</a:t>
            </a:r>
            <a:r>
              <a:rPr lang="ru-RU" altLang="zh-CN" sz="2400" b="1" dirty="0">
                <a:noFill/>
                <a:latin typeface="Arial Black" pitchFamily="-105" charset="0"/>
                <a:ea typeface="宋体" pitchFamily="-105" charset="-122"/>
                <a:cs typeface="宋体" pitchFamily="-105" charset="-122"/>
              </a:rPr>
              <a:t>"</a:t>
            </a:r>
            <a:r>
              <a:rPr lang="en-US" altLang="zh-CN" sz="2400" b="1" dirty="0">
                <a:noFill/>
                <a:latin typeface="Arial Black" pitchFamily="-105" charset="0"/>
                <a:ea typeface="宋体" pitchFamily="-105" charset="-122"/>
                <a:cs typeface="宋体" pitchFamily="-105" charset="-122"/>
              </a:rPr>
              <a:t>  (Job 37:23-24)</a:t>
            </a:r>
          </a:p>
        </p:txBody>
      </p:sp>
      <p:sp>
        <p:nvSpPr>
          <p:cNvPr id="6" name="Rectangle 5"/>
          <p:cNvSpPr>
            <a:spLocks noChangeArrowheads="1"/>
          </p:cNvSpPr>
          <p:nvPr/>
        </p:nvSpPr>
        <p:spPr bwMode="auto">
          <a:xfrm>
            <a:off x="0" y="0"/>
            <a:ext cx="7451725"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3C2800"/>
              </a:buClr>
            </a:pPr>
            <a:r>
              <a:rPr lang="ar-JO" altLang="zh-CN" sz="2800" b="1" dirty="0">
                <a:solidFill>
                  <a:srgbClr val="000000"/>
                </a:solidFill>
                <a:latin typeface="Arial" charset="0"/>
                <a:ea typeface="ＭＳ Ｐゴシック" charset="0"/>
                <a:cs typeface="Arial" charset="0"/>
              </a:rPr>
              <a:t>أليهو يتكلم :</a:t>
            </a:r>
          </a:p>
          <a:p>
            <a:pPr algn="ctr" defTabSz="914400" fontAlgn="base">
              <a:spcBef>
                <a:spcPct val="20000"/>
              </a:spcBef>
              <a:spcAft>
                <a:spcPct val="0"/>
              </a:spcAft>
              <a:buClr>
                <a:srgbClr val="3C2800"/>
              </a:buClr>
            </a:pPr>
            <a:r>
              <a:rPr lang="ar-JO" altLang="zh-CN" sz="2800" b="1" dirty="0">
                <a:solidFill>
                  <a:srgbClr val="000000"/>
                </a:solidFill>
                <a:latin typeface="Arial" charset="0"/>
                <a:ea typeface="ＭＳ Ｐゴシック" charset="0"/>
                <a:cs typeface="Arial" charset="0"/>
              </a:rPr>
              <a:t>القدير لا ندركه عظيم القوة و الحق و كثير البر لا يجاوب</a:t>
            </a:r>
          </a:p>
          <a:p>
            <a:pPr algn="ctr" defTabSz="914400" fontAlgn="base">
              <a:spcBef>
                <a:spcPct val="20000"/>
              </a:spcBef>
              <a:spcAft>
                <a:spcPct val="0"/>
              </a:spcAft>
              <a:buClr>
                <a:srgbClr val="3C2800"/>
              </a:buClr>
            </a:pPr>
            <a:r>
              <a:rPr lang="ar-JO" altLang="zh-CN" sz="2800" b="1" dirty="0">
                <a:solidFill>
                  <a:srgbClr val="000000"/>
                </a:solidFill>
                <a:latin typeface="Arial" charset="0"/>
                <a:ea typeface="ＭＳ Ｐゴシック" charset="0"/>
                <a:cs typeface="Arial" charset="0"/>
              </a:rPr>
              <a:t>24 لذلك فلتخفه الناس كل حكيم القلب لا يراعي</a:t>
            </a:r>
          </a:p>
          <a:p>
            <a:pPr algn="ctr" defTabSz="914400" fontAlgn="base">
              <a:spcBef>
                <a:spcPct val="20000"/>
              </a:spcBef>
              <a:spcAft>
                <a:spcPct val="0"/>
              </a:spcAft>
              <a:buClr>
                <a:srgbClr val="3C2800"/>
              </a:buClr>
            </a:pPr>
            <a:r>
              <a:rPr lang="ar-JO" altLang="zh-CN" sz="2800" b="1" dirty="0">
                <a:solidFill>
                  <a:srgbClr val="000000"/>
                </a:solidFill>
                <a:latin typeface="Arial" charset="0"/>
                <a:ea typeface="ＭＳ Ｐゴシック" charset="0"/>
                <a:cs typeface="Arial" charset="0"/>
              </a:rPr>
              <a:t>(أيوب 37: 23-24)</a:t>
            </a:r>
            <a:endParaRPr lang="en-US" altLang="zh-CN" sz="2800" b="1"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1227471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أيوب 38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71067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063625"/>
            <a:ext cx="9144000" cy="911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الشيطان</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يستحق ذلك</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الأصدقاء الثلاثة</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أليهو</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عقوبة</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تأديب</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itchFamily="-105" charset="0"/>
                <a:ea typeface="Times New Roman" pitchFamily="-105" charset="0"/>
                <a:cs typeface="Times New Roman" pitchFamily="-105" charset="0"/>
              </a:rPr>
              <a:t>لماذا يعاني البريء ؟</a:t>
            </a:r>
            <a:endParaRPr lang="en-US" sz="4000" b="1" dirty="0">
              <a:solidFill>
                <a:schemeClr val="bg1"/>
              </a:solidFill>
              <a:latin typeface="Arial" pitchFamily="-105" charset="0"/>
              <a:ea typeface="Times New Roman" pitchFamily="-105" charset="0"/>
              <a:cs typeface="Times New Roman" pitchFamily="-105" charset="0"/>
            </a:endParaRPr>
          </a:p>
        </p:txBody>
      </p:sp>
      <p:sp>
        <p:nvSpPr>
          <p:cNvPr id="10" name="Text Box 8"/>
          <p:cNvSpPr txBox="1">
            <a:spLocks noChangeArrowheads="1"/>
          </p:cNvSpPr>
          <p:nvPr/>
        </p:nvSpPr>
        <p:spPr bwMode="auto">
          <a:xfrm>
            <a:off x="914400" y="554672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الله</a:t>
            </a:r>
            <a:endParaRPr lang="en-US" sz="4000" b="1" dirty="0">
              <a:solidFill>
                <a:srgbClr val="FFFFFF"/>
              </a:solidFill>
              <a:latin typeface="Arial" pitchFamily="-105" charset="0"/>
              <a:ea typeface="Times New Roman" pitchFamily="-105" charset="0"/>
              <a:cs typeface="Times New Roman" pitchFamily="-105" charset="0"/>
            </a:endParaRPr>
          </a:p>
        </p:txBody>
      </p:sp>
      <p:sp>
        <p:nvSpPr>
          <p:cNvPr id="11" name="Text Box 7"/>
          <p:cNvSpPr txBox="1">
            <a:spLocks noChangeArrowheads="1"/>
          </p:cNvSpPr>
          <p:nvPr/>
        </p:nvSpPr>
        <p:spPr bwMode="auto">
          <a:xfrm>
            <a:off x="2411413" y="5546725"/>
            <a:ext cx="6046787"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itchFamily="-105" charset="0"/>
                <a:ea typeface="Times New Roman" pitchFamily="-105" charset="0"/>
                <a:cs typeface="Times New Roman" pitchFamily="-105" charset="0"/>
              </a:rPr>
              <a:t>سوء الفهم</a:t>
            </a:r>
            <a:endParaRPr lang="en-US" sz="4000" b="1" dirty="0">
              <a:solidFill>
                <a:srgbClr val="FFFFFF"/>
              </a:solidFill>
              <a:latin typeface="Arial"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313722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P spid="10" grpId="0" autoUpdateAnimBg="0"/>
      <p:bldP spid="1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711234"/>
            <a:ext cx="7162800" cy="1260565"/>
          </a:xfrm>
        </p:spPr>
        <p:txBody>
          <a:bodyPr/>
          <a:lstStyle/>
          <a:p>
            <a:pPr eaLnBrk="1" hangingPunct="1"/>
            <a:r>
              <a:rPr lang="ar-JO" b="1" dirty="0">
                <a:latin typeface="Arial" charset="0"/>
                <a:ea typeface="ＭＳ Ｐゴシック" charset="0"/>
                <a:cs typeface="ＭＳ Ｐゴシック" charset="0"/>
              </a:rPr>
              <a:t>امتحان نصف الفصل</a:t>
            </a:r>
            <a:br>
              <a:rPr lang="ar-JO" b="1" dirty="0">
                <a:latin typeface="Arial" charset="0"/>
                <a:ea typeface="ＭＳ Ｐゴシック" charset="0"/>
                <a:cs typeface="ＭＳ Ｐゴシック" charset="0"/>
              </a:rPr>
            </a:br>
            <a:r>
              <a:rPr lang="ar-JO" b="1" dirty="0">
                <a:latin typeface="Arial" charset="0"/>
                <a:ea typeface="ＭＳ Ｐゴシック" charset="0"/>
                <a:cs typeface="ＭＳ Ｐゴシック" charset="0"/>
              </a:rPr>
              <a:t>لأيوب (38-41)</a:t>
            </a:r>
            <a:br>
              <a:rPr lang="ar-JO" b="1" dirty="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eaLnBrk="1" hangingPunct="1">
              <a:buFont typeface="Wingdings" charset="0"/>
              <a:buNone/>
            </a:pPr>
            <a:r>
              <a:rPr lang="ar-JO" b="1" u="sng" dirty="0">
                <a:latin typeface="Arial" charset="0"/>
                <a:ea typeface="ＭＳ Ｐゴシック" charset="0"/>
                <a:cs typeface="ＭＳ Ｐゴシック" charset="0"/>
              </a:rPr>
              <a:t>الجزء 1 : (إجابات قصيرة، 38: 1-40: 5)</a:t>
            </a:r>
            <a:r>
              <a:rPr lang="ar-JO" b="1" dirty="0">
                <a:latin typeface="Arial" charset="0"/>
                <a:ea typeface="ＭＳ Ｐゴシック" charset="0"/>
                <a:cs typeface="ＭＳ Ｐゴシック" charset="0"/>
              </a:rPr>
              <a:t> :</a:t>
            </a:r>
          </a:p>
          <a:p>
            <a:pPr eaLnBrk="1" hangingPunct="1">
              <a:buFont typeface="Wingdings" charset="0"/>
              <a:buNone/>
            </a:pPr>
            <a:r>
              <a:rPr lang="ar-JO" b="1" dirty="0">
                <a:latin typeface="Arial" charset="0"/>
                <a:ea typeface="ＭＳ Ｐゴシック" charset="0"/>
                <a:cs typeface="ＭＳ Ｐゴシック" charset="0"/>
              </a:rPr>
              <a:t>هل تستطيع الإجابة على سؤال واحد فقط من أسئلتي ؟</a:t>
            </a:r>
            <a:endParaRPr lang="en-US" b="1" dirty="0">
              <a:latin typeface="Arial" charset="0"/>
              <a:ea typeface="ＭＳ Ｐゴシック" charset="0"/>
              <a:cs typeface="ＭＳ Ｐゴシック" charset="0"/>
            </a:endParaRPr>
          </a:p>
          <a:p>
            <a:pPr algn="l" eaLnBrk="1" hangingPunct="1">
              <a:buFont typeface="Wingdings" charset="0"/>
              <a:buNone/>
            </a:pPr>
            <a:endParaRPr lang="en-US" b="1" dirty="0">
              <a:latin typeface="Arial" charset="0"/>
              <a:ea typeface="ＭＳ Ｐゴシック" charset="0"/>
              <a:cs typeface="ＭＳ Ｐゴシック" charset="0"/>
            </a:endParaRPr>
          </a:p>
          <a:p>
            <a:pPr eaLnBrk="1" hangingPunct="1">
              <a:buFont typeface="Wingdings" charset="0"/>
              <a:buNone/>
            </a:pPr>
            <a:r>
              <a:rPr lang="ar-JO" b="1" dirty="0">
                <a:latin typeface="Arial" charset="0"/>
                <a:ea typeface="ＭＳ Ｐゴシック" charset="0"/>
                <a:cs typeface="ＭＳ Ｐゴシック" charset="0"/>
              </a:rPr>
              <a:t>ا</a:t>
            </a:r>
            <a:r>
              <a:rPr lang="ar-JO" b="1" u="sng" dirty="0">
                <a:latin typeface="Arial" charset="0"/>
                <a:ea typeface="ＭＳ Ｐゴシック" charset="0"/>
                <a:cs typeface="ＭＳ Ｐゴシック" charset="0"/>
              </a:rPr>
              <a:t>لجزء 2 (أسئلة مقالية، 40: 6-41: 34)</a:t>
            </a:r>
            <a:endParaRPr lang="en-US" b="1" u="sng" dirty="0">
              <a:latin typeface="Arial" charset="0"/>
              <a:ea typeface="ＭＳ Ｐゴシック" charset="0"/>
              <a:cs typeface="ＭＳ Ｐゴシック" charset="0"/>
            </a:endParaRP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Font typeface="Wingdings" charset="0"/>
              <a:buChar char="ü"/>
            </a:pPr>
            <a:r>
              <a:rPr lang="ar-JO" sz="2400" b="1" dirty="0">
                <a:solidFill>
                  <a:srgbClr val="000000"/>
                </a:solidFill>
                <a:latin typeface="Arial" charset="0"/>
                <a:ea typeface="ＭＳ Ｐゴシック" charset="0"/>
                <a:cs typeface="ＭＳ Ｐゴシック" charset="0"/>
              </a:rPr>
              <a:t>ماذا تمتلك من صفاتي (40: 6-14) ؟</a:t>
            </a:r>
          </a:p>
          <a:p>
            <a:pPr algn="ctr" defTabSz="914400" rtl="1" fontAlgn="base">
              <a:spcBef>
                <a:spcPct val="20000"/>
              </a:spcBef>
              <a:spcAft>
                <a:spcPct val="0"/>
              </a:spcAft>
              <a:buFont typeface="Wingdings" charset="0"/>
              <a:buChar char="ü"/>
            </a:pPr>
            <a:r>
              <a:rPr lang="ar-JO" sz="2400" b="1" dirty="0">
                <a:solidFill>
                  <a:srgbClr val="000000"/>
                </a:solidFill>
                <a:latin typeface="Arial" charset="0"/>
                <a:ea typeface="ＭＳ Ｐゴシック" charset="0"/>
                <a:cs typeface="ＭＳ Ｐゴシック" charset="0"/>
              </a:rPr>
              <a:t> كيف يمكنك أن تتغلب على بهيموث (40: 15-24) ؟</a:t>
            </a:r>
          </a:p>
          <a:p>
            <a:pPr algn="ctr" defTabSz="914400" rtl="1" fontAlgn="base">
              <a:spcBef>
                <a:spcPct val="20000"/>
              </a:spcBef>
              <a:spcAft>
                <a:spcPct val="0"/>
              </a:spcAft>
              <a:buFont typeface="Wingdings" charset="0"/>
              <a:buChar char="ü"/>
            </a:pPr>
            <a:r>
              <a:rPr lang="ar-JO" sz="2400" b="1" dirty="0">
                <a:solidFill>
                  <a:srgbClr val="000000"/>
                </a:solidFill>
                <a:latin typeface="Arial" charset="0"/>
                <a:ea typeface="ＭＳ Ｐゴシック" charset="0"/>
                <a:cs typeface="ＭＳ Ｐゴシック" charset="0"/>
              </a:rPr>
              <a:t> كيف يمكنك أن تتغلب على لوياثان (41) ؟  </a:t>
            </a:r>
            <a:endParaRPr lang="en-US" sz="2400" b="1" dirty="0">
              <a:solidFill>
                <a:srgbClr val="000000"/>
              </a:solidFill>
              <a:latin typeface="Arial" charset="0"/>
              <a:ea typeface="ＭＳ Ｐゴシック" charset="0"/>
              <a:cs typeface="ＭＳ Ｐゴシック" charset="0"/>
            </a:endParaRPr>
          </a:p>
        </p:txBody>
      </p:sp>
      <p:sp>
        <p:nvSpPr>
          <p:cNvPr id="179204" name="Text Box 5"/>
          <p:cNvSpPr txBox="1">
            <a:spLocks noChangeArrowheads="1"/>
          </p:cNvSpPr>
          <p:nvPr/>
        </p:nvSpPr>
        <p:spPr bwMode="auto">
          <a:xfrm>
            <a:off x="8305800" y="149225"/>
            <a:ext cx="704039" cy="38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lnSpc>
                <a:spcPct val="80000"/>
              </a:lnSpc>
              <a:spcBef>
                <a:spcPct val="0"/>
              </a:spcBef>
              <a:spcAft>
                <a:spcPct val="0"/>
              </a:spcAft>
            </a:pPr>
            <a:r>
              <a:rPr lang="ar-JO" sz="2400" b="1" dirty="0">
                <a:latin typeface="Arial" charset="0"/>
              </a:rPr>
              <a:t>369</a:t>
            </a:r>
            <a:endParaRPr lang="en-US" dirty="0"/>
          </a:p>
        </p:txBody>
      </p:sp>
    </p:spTree>
    <p:extLst>
      <p:ext uri="{BB962C8B-B14F-4D97-AF65-F5344CB8AC3E}">
        <p14:creationId xmlns:p14="http://schemas.microsoft.com/office/powerpoint/2010/main" val="3514764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الشخص</a:t>
                  </a:r>
                  <a:endParaRPr lang="en-US" sz="2400" b="1" dirty="0">
                    <a:solidFill>
                      <a:srgbClr val="E9E2B6"/>
                    </a:solidFill>
                    <a:latin typeface="Arial Narrow" charset="0"/>
                    <a:ea typeface="ＭＳ Ｐゴシック" charset="0"/>
                    <a:cs typeface="ＭＳ Ｐゴシック" charset="0"/>
                  </a:endParaRP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الرد</a:t>
                  </a:r>
                  <a:endParaRPr lang="en-US" sz="2400" b="1" dirty="0">
                    <a:solidFill>
                      <a:srgbClr val="E9E2B6"/>
                    </a:solidFill>
                    <a:latin typeface="Arial Narrow" charset="0"/>
                    <a:ea typeface="ＭＳ Ｐゴシック" charset="0"/>
                    <a:cs typeface="ＭＳ Ｐゴシック" charset="0"/>
                  </a:endParaRP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الحل</a:t>
                  </a:r>
                  <a:endParaRPr lang="en-US" sz="2400" b="1" dirty="0">
                    <a:solidFill>
                      <a:srgbClr val="E9E2B6"/>
                    </a:solidFill>
                    <a:latin typeface="Arial Narrow" charset="0"/>
                    <a:ea typeface="ＭＳ Ｐゴシック" charset="0"/>
                    <a:cs typeface="ＭＳ Ｐゴシック" charset="0"/>
                  </a:endParaRP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المعادل الحالي</a:t>
                  </a:r>
                  <a:endParaRPr lang="en-US" sz="2400" b="1" dirty="0">
                    <a:solidFill>
                      <a:srgbClr val="E9E2B6"/>
                    </a:solidFill>
                    <a:latin typeface="Arial Narrow" charset="0"/>
                    <a:ea typeface="ＭＳ Ｐゴシック" charset="0"/>
                    <a:cs typeface="ＭＳ Ｐゴシック" charset="0"/>
                  </a:endParaRP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ar-JO" sz="2400" b="1" dirty="0">
                      <a:solidFill>
                        <a:srgbClr val="E9E2B6"/>
                      </a:solidFill>
                      <a:latin typeface="Arial Narrow" charset="0"/>
                      <a:ea typeface="ＭＳ Ｐゴシック" charset="0"/>
                      <a:cs typeface="ＭＳ Ｐゴシック" charset="0"/>
                    </a:rPr>
                    <a:t>الإجابة</a:t>
                  </a:r>
                  <a:endParaRPr lang="en-US" sz="2400" b="1" dirty="0">
                    <a:solidFill>
                      <a:srgbClr val="E9E2B6"/>
                    </a:solidFill>
                    <a:latin typeface="Arial Narrow" charset="0"/>
                    <a:ea typeface="ＭＳ Ｐゴシック" charset="0"/>
                    <a:cs typeface="ＭＳ Ｐゴシック" charset="0"/>
                  </a:endParaRP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4"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1. زوجة أيوب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5"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العن الله و مت (2: 9)</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6"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الإنتحار</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7"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الشباب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8"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مقبول</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charset="0"/>
                      <a:ea typeface="ＭＳ Ｐゴシック" charset="0"/>
                      <a:cs typeface="Times New Roman" charset="0"/>
                    </a:rPr>
                    <a:t>2. الأصدقاء الثلاثة</a:t>
                  </a:r>
                  <a:endParaRPr lang="en-US" sz="2400" b="1" dirty="0">
                    <a:solidFill>
                      <a:srgbClr val="E9E2B6"/>
                    </a:solidFill>
                    <a:latin typeface="Arial Narrow" charset="0"/>
                    <a:ea typeface="ＭＳ Ｐゴシック" charset="0"/>
                    <a:cs typeface="Times New Roman" charset="0"/>
                  </a:endParaRPr>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200" b="1" dirty="0">
                      <a:solidFill>
                        <a:srgbClr val="E9E2B6"/>
                      </a:solidFill>
                      <a:latin typeface="Arial Narrow" pitchFamily="-105" charset="0"/>
                      <a:ea typeface="Times New Roman" pitchFamily="-105" charset="0"/>
                      <a:cs typeface="Times New Roman" pitchFamily="-105" charset="0"/>
                    </a:rPr>
                    <a:t>المعاناة بسبب الخطية (4: 7-8)</a:t>
                  </a:r>
                  <a:endParaRPr lang="en-US" sz="2200" b="1" dirty="0">
                    <a:solidFill>
                      <a:srgbClr val="E9E2B6"/>
                    </a:solidFill>
                    <a:latin typeface="Arial Narrow" pitchFamily="-105" charset="0"/>
                    <a:ea typeface="Times New Roman" pitchFamily="-105" charset="0"/>
                    <a:cs typeface="Times New Roman" pitchFamily="-105" charset="0"/>
                  </a:endParaRPr>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الإعتراف</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سمّها</a:t>
                  </a:r>
                </a:p>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وثقها</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معمول به دائماً</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4"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3. أيوب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5"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الله ليس عادلاً و لا يهتم (19: 7)</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6"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التذمر</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7"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معظن المعزين</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8"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كتابي</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4. أليهو</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التجارب بهدف التعليم </a:t>
                  </a:r>
                </a:p>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(33: 14-19)</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التحمل</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معظم الوعاظ</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غير مناسب</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5. الله</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ar-JO" sz="2200" b="1" dirty="0">
                      <a:solidFill>
                        <a:srgbClr val="E9E2B6"/>
                      </a:solidFill>
                      <a:latin typeface="Arial Narrow" pitchFamily="-105" charset="0"/>
                      <a:ea typeface="Times New Roman" pitchFamily="-105" charset="0"/>
                      <a:cs typeface="Times New Roman" pitchFamily="-105" charset="0"/>
                    </a:rPr>
                    <a:t>ليس لماذا بل من (38-42)</a:t>
                  </a:r>
                  <a:endParaRPr lang="en-US" sz="2200" b="1" dirty="0">
                    <a:solidFill>
                      <a:srgbClr val="E9E2B6"/>
                    </a:solidFill>
                    <a:latin typeface="Arial Narrow" pitchFamily="-105" charset="0"/>
                    <a:ea typeface="Times New Roman" pitchFamily="-105" charset="0"/>
                    <a:cs typeface="Times New Roman" pitchFamily="-105" charset="0"/>
                  </a:endParaRP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العبادة</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لا أحد</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ar-JO" sz="2400" b="1" dirty="0">
                      <a:solidFill>
                        <a:srgbClr val="E9E2B6"/>
                      </a:solidFill>
                      <a:latin typeface="Arial Narrow" pitchFamily="-105" charset="0"/>
                      <a:ea typeface="Times New Roman" pitchFamily="-105" charset="0"/>
                      <a:cs typeface="Times New Roman" pitchFamily="-105" charset="0"/>
                    </a:rPr>
                    <a:t>ليس معروفاً</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solidFill>
                  <a:srgbClr val="E9E2B6"/>
                </a:solidFill>
                <a:latin typeface="Arial" charset="0"/>
                <a:cs typeface="Arial" charset="0"/>
              </a:rPr>
              <a:t>374</a:t>
            </a:r>
            <a:endParaRPr lang="en-US" sz="2400" b="1" dirty="0">
              <a:solidFill>
                <a:srgbClr val="E9E2B6"/>
              </a:solidFill>
              <a:latin typeface="Arial" charset="0"/>
              <a:cs typeface="Arial" charset="0"/>
            </a:endParaRP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50" name="Rectangle 106"/>
          <p:cNvSpPr>
            <a:spLocks noChangeArrowheads="1"/>
          </p:cNvSpPr>
          <p:nvPr/>
        </p:nvSpPr>
        <p:spPr bwMode="auto">
          <a:xfrm>
            <a:off x="0" y="1711234"/>
            <a:ext cx="9109075" cy="4228850"/>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wrap="square">
            <a:spAutoFit/>
          </a:bodyPr>
          <a:lstStyle/>
          <a:p>
            <a:pPr algn="r" defTabSz="914400" fontAlgn="base">
              <a:lnSpc>
                <a:spcPct val="80000"/>
              </a:lnSpc>
              <a:spcBef>
                <a:spcPct val="0"/>
              </a:spcBef>
              <a:spcAft>
                <a:spcPct val="0"/>
              </a:spcAft>
              <a:defRPr/>
            </a:pPr>
            <a:r>
              <a:rPr lang="ar-JO" sz="4800" b="1" dirty="0">
                <a:solidFill>
                  <a:srgbClr val="E9E2B6"/>
                </a:solidFill>
                <a:effectLst>
                  <a:outerShdw blurRad="38100" dist="38100" dir="2700000" algn="tl">
                    <a:srgbClr val="000000"/>
                  </a:outerShdw>
                </a:effectLst>
                <a:latin typeface="Arial" charset="0"/>
                <a:ea typeface="ＭＳ Ｐゴシック" charset="0"/>
                <a:cs typeface="Arial" charset="0"/>
              </a:rPr>
              <a:t>أيوب 38: 1 فأجاب الرب أيوب من العاصفة </a:t>
            </a:r>
            <a:r>
              <a:rPr lang="en-US" sz="4800" b="1" dirty="0">
                <a:solidFill>
                  <a:srgbClr val="E9E2B6"/>
                </a:solidFill>
                <a:effectLst>
                  <a:outerShdw blurRad="38100" dist="38100" dir="2700000" algn="tl">
                    <a:srgbClr val="000000"/>
                  </a:outerShdw>
                </a:effectLst>
                <a:latin typeface="Arial" charset="0"/>
                <a:ea typeface="ＭＳ Ｐゴシック" charset="0"/>
                <a:cs typeface="Arial" charset="0"/>
              </a:rPr>
              <a:t>:</a:t>
            </a:r>
            <a:r>
              <a:rPr lang="ar-JO" sz="4800" b="1" dirty="0">
                <a:solidFill>
                  <a:srgbClr val="E9E2B6"/>
                </a:solidFill>
                <a:effectLst>
                  <a:outerShdw blurRad="38100" dist="38100" dir="2700000" algn="tl">
                    <a:srgbClr val="000000"/>
                  </a:outerShdw>
                </a:effectLst>
                <a:latin typeface="Arial" charset="0"/>
                <a:ea typeface="ＭＳ Ｐゴシック" charset="0"/>
                <a:cs typeface="Arial" charset="0"/>
              </a:rPr>
              <a:t>و قال </a:t>
            </a:r>
          </a:p>
          <a:p>
            <a:pPr algn="r" defTabSz="914400" fontAlgn="base">
              <a:lnSpc>
                <a:spcPct val="80000"/>
              </a:lnSpc>
              <a:spcBef>
                <a:spcPct val="0"/>
              </a:spcBef>
              <a:spcAft>
                <a:spcPct val="0"/>
              </a:spcAft>
              <a:defRPr/>
            </a:pPr>
            <a:r>
              <a:rPr lang="ar-JO" sz="4800" b="1" dirty="0">
                <a:solidFill>
                  <a:srgbClr val="E9E2B6"/>
                </a:solidFill>
                <a:effectLst>
                  <a:outerShdw blurRad="38100" dist="38100" dir="2700000" algn="tl">
                    <a:srgbClr val="000000"/>
                  </a:outerShdw>
                </a:effectLst>
                <a:latin typeface="Arial" charset="0"/>
                <a:ea typeface="ＭＳ Ｐゴシック" charset="0"/>
                <a:cs typeface="Arial" charset="0"/>
              </a:rPr>
              <a:t>2 من هذا الذي يظلم القضاء بكلام بلا معرفة </a:t>
            </a:r>
          </a:p>
          <a:p>
            <a:pPr algn="r" defTabSz="914400" fontAlgn="base">
              <a:lnSpc>
                <a:spcPct val="80000"/>
              </a:lnSpc>
              <a:spcBef>
                <a:spcPct val="0"/>
              </a:spcBef>
              <a:spcAft>
                <a:spcPct val="0"/>
              </a:spcAft>
              <a:defRPr/>
            </a:pPr>
            <a:r>
              <a:rPr lang="ar-JO" sz="4800" b="1" dirty="0">
                <a:solidFill>
                  <a:srgbClr val="E9E2B6"/>
                </a:solidFill>
                <a:effectLst>
                  <a:outerShdw blurRad="38100" dist="38100" dir="2700000" algn="tl">
                    <a:srgbClr val="000000"/>
                  </a:outerShdw>
                </a:effectLst>
                <a:latin typeface="Arial" charset="0"/>
                <a:ea typeface="ＭＳ Ｐゴシック" charset="0"/>
                <a:cs typeface="Arial" charset="0"/>
              </a:rPr>
              <a:t>3 اشدد الآن حقويك كرجل فإني أسألك فتعلمني 4</a:t>
            </a:r>
          </a:p>
          <a:p>
            <a:pPr algn="r" defTabSz="914400" fontAlgn="base">
              <a:lnSpc>
                <a:spcPct val="80000"/>
              </a:lnSpc>
              <a:spcBef>
                <a:spcPct val="0"/>
              </a:spcBef>
              <a:spcAft>
                <a:spcPct val="0"/>
              </a:spcAft>
              <a:defRPr/>
            </a:pPr>
            <a:r>
              <a:rPr lang="ar-JO" sz="4800" b="1" dirty="0">
                <a:solidFill>
                  <a:srgbClr val="E9E2B6"/>
                </a:solidFill>
                <a:effectLst>
                  <a:outerShdw blurRad="38100" dist="38100" dir="2700000" algn="tl">
                    <a:srgbClr val="000000"/>
                  </a:outerShdw>
                </a:effectLst>
                <a:latin typeface="Arial" charset="0"/>
                <a:ea typeface="ＭＳ Ｐゴシック" charset="0"/>
                <a:cs typeface="Arial" charset="0"/>
              </a:rPr>
              <a:t> أين كنت حين أسست الأرض أخبر إن كان عندك فهم</a:t>
            </a:r>
            <a:endParaRPr lang="en-US" sz="4800" b="1" dirty="0">
              <a:solidFill>
                <a:srgbClr val="E9E2B6"/>
              </a:solidFill>
              <a:effectLst>
                <a:outerShdw blurRad="38100" dist="38100" dir="2700000" algn="tl">
                  <a:srgbClr val="000000"/>
                </a:outerShdw>
              </a:effectLst>
              <a:latin typeface="Arial" charset="0"/>
              <a:ea typeface="ＭＳ Ｐゴシック" charset="0"/>
              <a:cs typeface="Arial"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ar-JO" altLang="zh-CN" sz="2000" b="1" dirty="0">
                <a:solidFill>
                  <a:srgbClr val="FFFFFF"/>
                </a:solidFill>
                <a:effectLst>
                  <a:outerShdw blurRad="38100" dist="38100" dir="2700000" algn="tl">
                    <a:srgbClr val="000000"/>
                  </a:outerShdw>
                </a:effectLst>
                <a:latin typeface="Arial" charset="0"/>
                <a:ea typeface="Arial" charset="0"/>
                <a:cs typeface="Arial" charset="0"/>
              </a:rPr>
              <a:t>هوانغ سابين، كلية سنغافورة للكتاب المقدس، مقتبس</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1885150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50"/>
                                        </p:tgtEl>
                                        <p:attrNameLst>
                                          <p:attrName>style.visibility</p:attrName>
                                        </p:attrNameLst>
                                      </p:cBhvr>
                                      <p:to>
                                        <p:strVal val="visible"/>
                                      </p:to>
                                    </p:set>
                                    <p:anim calcmode="lin" valueType="num">
                                      <p:cBhvr>
                                        <p:cTn id="7" dur="1000" fill="hold"/>
                                        <p:tgtEl>
                                          <p:spTgt spid="108650"/>
                                        </p:tgtEl>
                                        <p:attrNameLst>
                                          <p:attrName>ppt_w</p:attrName>
                                        </p:attrNameLst>
                                      </p:cBhvr>
                                      <p:tavLst>
                                        <p:tav tm="0">
                                          <p:val>
                                            <p:fltVal val="0"/>
                                          </p:val>
                                        </p:tav>
                                        <p:tav tm="100000">
                                          <p:val>
                                            <p:strVal val="#ppt_w"/>
                                          </p:val>
                                        </p:tav>
                                      </p:tavLst>
                                    </p:anim>
                                    <p:anim calcmode="lin" valueType="num">
                                      <p:cBhvr>
                                        <p:cTn id="8" dur="1000" fill="hold"/>
                                        <p:tgtEl>
                                          <p:spTgt spid="108650"/>
                                        </p:tgtEl>
                                        <p:attrNameLst>
                                          <p:attrName>ppt_h</p:attrName>
                                        </p:attrNameLst>
                                      </p:cBhvr>
                                      <p:tavLst>
                                        <p:tav tm="0">
                                          <p:val>
                                            <p:fltVal val="0"/>
                                          </p:val>
                                        </p:tav>
                                        <p:tav tm="100000">
                                          <p:val>
                                            <p:strVal val="#ppt_h"/>
                                          </p:val>
                                        </p:tav>
                                      </p:tavLst>
                                    </p:anim>
                                    <p:anim calcmode="lin" valueType="num">
                                      <p:cBhvr>
                                        <p:cTn id="9"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أيوب 40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404303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711234"/>
            <a:ext cx="7162800" cy="1260565"/>
          </a:xfrm>
        </p:spPr>
        <p:txBody>
          <a:bodyPr/>
          <a:lstStyle/>
          <a:p>
            <a:pPr eaLnBrk="1" hangingPunct="1"/>
            <a:r>
              <a:rPr lang="ar-JO" b="1" dirty="0">
                <a:latin typeface="Arial" charset="0"/>
                <a:ea typeface="ＭＳ Ｐゴシック" charset="0"/>
                <a:cs typeface="ＭＳ Ｐゴシック" charset="0"/>
              </a:rPr>
              <a:t>امتحان نصف الفصل</a:t>
            </a:r>
            <a:br>
              <a:rPr lang="ar-JO" b="1" dirty="0">
                <a:latin typeface="Arial" charset="0"/>
                <a:ea typeface="ＭＳ Ｐゴシック" charset="0"/>
                <a:cs typeface="ＭＳ Ｐゴシック" charset="0"/>
              </a:rPr>
            </a:br>
            <a:r>
              <a:rPr lang="ar-JO" b="1" dirty="0">
                <a:latin typeface="Arial" charset="0"/>
                <a:ea typeface="ＭＳ Ｐゴシック" charset="0"/>
                <a:cs typeface="ＭＳ Ｐゴシック" charset="0"/>
              </a:rPr>
              <a:t>لأيوب (38-41)</a:t>
            </a:r>
            <a:br>
              <a:rPr lang="ar-JO" b="1" dirty="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eaLnBrk="1" hangingPunct="1">
              <a:buFont typeface="Wingdings" charset="0"/>
              <a:buNone/>
            </a:pPr>
            <a:r>
              <a:rPr lang="ar-JO" b="1" u="sng" dirty="0">
                <a:latin typeface="Arial" charset="0"/>
                <a:ea typeface="ＭＳ Ｐゴシック" charset="0"/>
                <a:cs typeface="ＭＳ Ｐゴシック" charset="0"/>
              </a:rPr>
              <a:t>الجزء 1 : (إجابات قصيرة، 38: 1-40: 5)</a:t>
            </a:r>
            <a:r>
              <a:rPr lang="ar-JO" b="1" dirty="0">
                <a:latin typeface="Arial" charset="0"/>
                <a:ea typeface="ＭＳ Ｐゴシック" charset="0"/>
                <a:cs typeface="ＭＳ Ｐゴシック" charset="0"/>
              </a:rPr>
              <a:t> :</a:t>
            </a:r>
          </a:p>
          <a:p>
            <a:pPr eaLnBrk="1" hangingPunct="1">
              <a:buFont typeface="Wingdings" charset="0"/>
              <a:buNone/>
            </a:pPr>
            <a:r>
              <a:rPr lang="ar-JO" b="1" dirty="0">
                <a:latin typeface="Arial" charset="0"/>
                <a:ea typeface="ＭＳ Ｐゴシック" charset="0"/>
                <a:cs typeface="ＭＳ Ｐゴシック" charset="0"/>
              </a:rPr>
              <a:t>هل تستطيع الإجابة على سؤال واحد فقط من أسئلتي ؟</a:t>
            </a:r>
            <a:endParaRPr lang="en-US" b="1" dirty="0">
              <a:latin typeface="Arial" charset="0"/>
              <a:ea typeface="ＭＳ Ｐゴシック" charset="0"/>
              <a:cs typeface="ＭＳ Ｐゴシック" charset="0"/>
            </a:endParaRPr>
          </a:p>
          <a:p>
            <a:pPr algn="l" eaLnBrk="1" hangingPunct="1">
              <a:buFont typeface="Wingdings" charset="0"/>
              <a:buNone/>
            </a:pPr>
            <a:endParaRPr lang="en-US" b="1" dirty="0">
              <a:latin typeface="Arial" charset="0"/>
              <a:ea typeface="ＭＳ Ｐゴシック" charset="0"/>
              <a:cs typeface="ＭＳ Ｐゴシック" charset="0"/>
            </a:endParaRPr>
          </a:p>
          <a:p>
            <a:pPr eaLnBrk="1" hangingPunct="1">
              <a:buFont typeface="Wingdings" charset="0"/>
              <a:buNone/>
            </a:pPr>
            <a:r>
              <a:rPr lang="ar-JO" b="1" dirty="0">
                <a:latin typeface="Arial" charset="0"/>
                <a:ea typeface="ＭＳ Ｐゴシック" charset="0"/>
                <a:cs typeface="ＭＳ Ｐゴシック" charset="0"/>
              </a:rPr>
              <a:t>ا</a:t>
            </a:r>
            <a:r>
              <a:rPr lang="ar-JO" b="1" u="sng" dirty="0">
                <a:latin typeface="Arial" charset="0"/>
                <a:ea typeface="ＭＳ Ｐゴシック" charset="0"/>
                <a:cs typeface="ＭＳ Ｐゴシック" charset="0"/>
              </a:rPr>
              <a:t>لجزء 2 (أسئلة مقالية، 40: 6-41: 34)</a:t>
            </a:r>
            <a:endParaRPr lang="en-US" b="1" u="sng" dirty="0">
              <a:latin typeface="Arial" charset="0"/>
              <a:ea typeface="ＭＳ Ｐゴシック" charset="0"/>
              <a:cs typeface="ＭＳ Ｐゴシック" charset="0"/>
            </a:endParaRP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Font typeface="Wingdings" charset="0"/>
              <a:buChar char="ü"/>
            </a:pPr>
            <a:r>
              <a:rPr lang="ar-JO" sz="2400" b="1" dirty="0">
                <a:solidFill>
                  <a:srgbClr val="000000"/>
                </a:solidFill>
              </a:rPr>
              <a:t>ماذا تمتلك من صفاتي (40: 6-14) ؟</a:t>
            </a:r>
          </a:p>
          <a:p>
            <a:pPr algn="ctr" defTabSz="914400" rtl="1" fontAlgn="base">
              <a:spcBef>
                <a:spcPct val="20000"/>
              </a:spcBef>
              <a:spcAft>
                <a:spcPct val="0"/>
              </a:spcAft>
              <a:buFont typeface="Wingdings" charset="0"/>
              <a:buChar char="ü"/>
            </a:pPr>
            <a:r>
              <a:rPr lang="ar-JO" sz="2400" b="1" dirty="0">
                <a:solidFill>
                  <a:srgbClr val="000000"/>
                </a:solidFill>
              </a:rPr>
              <a:t> كيف يمكنك أن تتغلب على بهيموث (40: 15-24) ؟</a:t>
            </a:r>
          </a:p>
          <a:p>
            <a:pPr algn="ctr" defTabSz="914400" rtl="1" fontAlgn="base">
              <a:spcBef>
                <a:spcPct val="20000"/>
              </a:spcBef>
              <a:spcAft>
                <a:spcPct val="0"/>
              </a:spcAft>
              <a:buFont typeface="Wingdings" charset="0"/>
              <a:buChar char="ü"/>
            </a:pPr>
            <a:r>
              <a:rPr lang="ar-JO" sz="2400" b="1" dirty="0">
                <a:solidFill>
                  <a:srgbClr val="000000"/>
                </a:solidFill>
              </a:rPr>
              <a:t> كيف يمكنك أن تتغلب على لوياثان (41) ؟  </a:t>
            </a:r>
            <a:endParaRPr lang="en-US" sz="2400" b="1" dirty="0">
              <a:solidFill>
                <a:srgbClr val="000000"/>
              </a:solidFill>
            </a:endParaRPr>
          </a:p>
        </p:txBody>
      </p:sp>
      <p:sp>
        <p:nvSpPr>
          <p:cNvPr id="179204" name="Text Box 5"/>
          <p:cNvSpPr txBox="1">
            <a:spLocks noChangeArrowheads="1"/>
          </p:cNvSpPr>
          <p:nvPr/>
        </p:nvSpPr>
        <p:spPr bwMode="auto">
          <a:xfrm>
            <a:off x="8305800" y="149225"/>
            <a:ext cx="704039" cy="38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lnSpc>
                <a:spcPct val="80000"/>
              </a:lnSpc>
              <a:spcBef>
                <a:spcPct val="0"/>
              </a:spcBef>
              <a:spcAft>
                <a:spcPct val="0"/>
              </a:spcAft>
            </a:pPr>
            <a:r>
              <a:rPr lang="ar-JO" sz="2400" b="1" dirty="0">
                <a:latin typeface="Arial" charset="0"/>
              </a:rPr>
              <a:t>369</a:t>
            </a:r>
            <a:endParaRPr lang="en-US" dirty="0"/>
          </a:p>
        </p:txBody>
      </p:sp>
    </p:spTree>
    <p:extLst>
      <p:ext uri="{BB962C8B-B14F-4D97-AF65-F5344CB8AC3E}">
        <p14:creationId xmlns:p14="http://schemas.microsoft.com/office/powerpoint/2010/main" val="3514764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بهيموث (أي 40: 15-24)</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lnSpc>
                <a:spcPct val="80000"/>
              </a:lnSpc>
              <a:defRPr/>
            </a:pPr>
            <a:r>
              <a:rPr lang="ar-JO" sz="3600" b="1" dirty="0">
                <a:solidFill>
                  <a:srgbClr val="FFFFFF"/>
                </a:solidFill>
                <a:effectLst>
                  <a:glow rad="127000">
                    <a:srgbClr val="000000"/>
                  </a:glow>
                </a:effectLst>
                <a:latin typeface="Arial" charset="0"/>
                <a:ea typeface="ＭＳ Ｐゴシック" charset="0"/>
                <a:cs typeface="ＭＳ Ｐゴシック" charset="0"/>
              </a:rPr>
              <a:t>15 هوذا بهيموث الذي صنعته معك يأكل الشعب مثل البقر 16 ها هي قوته في متنيه و شدته في عضل بطنه 17 </a:t>
            </a:r>
            <a:r>
              <a:rPr lang="ar-JO" sz="3600" b="1" dirty="0">
                <a:solidFill>
                  <a:srgbClr val="FFFF00"/>
                </a:solidFill>
                <a:effectLst>
                  <a:glow rad="127000">
                    <a:srgbClr val="000000"/>
                  </a:glow>
                </a:effectLst>
                <a:latin typeface="Arial" charset="0"/>
                <a:ea typeface="ＭＳ Ｐゴシック" charset="0"/>
                <a:cs typeface="ＭＳ Ｐゴシック" charset="0"/>
              </a:rPr>
              <a:t>يخفض ذنبه كأرزة </a:t>
            </a:r>
            <a:r>
              <a:rPr lang="ar-JO" sz="3600" b="1" dirty="0">
                <a:solidFill>
                  <a:srgbClr val="FFFFFF"/>
                </a:solidFill>
                <a:effectLst>
                  <a:glow rad="127000">
                    <a:srgbClr val="000000"/>
                  </a:glow>
                </a:effectLst>
                <a:latin typeface="Arial" charset="0"/>
                <a:ea typeface="ＭＳ Ｐゴシック" charset="0"/>
                <a:cs typeface="ＭＳ Ｐゴシック" charset="0"/>
              </a:rPr>
              <a:t>عروق فخذيه مضفورة 18 عظامه أنابيب نحاس جرمها حديد ممطول</a:t>
            </a:r>
          </a:p>
          <a:p>
            <a:pPr defTabSz="914400">
              <a:lnSpc>
                <a:spcPct val="80000"/>
              </a:lnSpc>
              <a:defRPr/>
            </a:pPr>
            <a:r>
              <a:rPr lang="ar-JO" sz="3600" b="1" dirty="0">
                <a:solidFill>
                  <a:srgbClr val="FFFFFF"/>
                </a:solidFill>
                <a:effectLst>
                  <a:glow rad="127000">
                    <a:srgbClr val="000000"/>
                  </a:glow>
                </a:effectLst>
                <a:latin typeface="Arial" charset="0"/>
                <a:ea typeface="ＭＳ Ｐゴシック" charset="0"/>
                <a:cs typeface="ＭＳ Ｐゴシック" charset="0"/>
              </a:rPr>
              <a:t>(40: 15-18)</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789339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ما هو التجاوب المناسب مع </a:t>
            </a:r>
            <a:r>
              <a:rPr lang="ar-JO" sz="5400" b="1" dirty="0">
                <a:solidFill>
                  <a:srgbClr val="FFFF00"/>
                </a:solidFill>
                <a:effectLst>
                  <a:glow rad="127000">
                    <a:schemeClr val="tx1"/>
                  </a:glow>
                </a:effectLst>
                <a:latin typeface="Arial" charset="0"/>
                <a:ea typeface="ＭＳ Ｐゴシック" charset="0"/>
                <a:cs typeface="ＭＳ Ｐゴシック" charset="0"/>
              </a:rPr>
              <a:t>المعاناة</a:t>
            </a:r>
            <a:r>
              <a:rPr lang="ar-JO" sz="5400" b="1" dirty="0">
                <a:effectLst>
                  <a:glow rad="127000">
                    <a:schemeClr val="tx1"/>
                  </a:glow>
                </a:effectLst>
                <a:latin typeface="Arial" charset="0"/>
                <a:ea typeface="ＭＳ Ｐゴシック" charset="0"/>
                <a:cs typeface="ＭＳ Ｐゴシック" charset="0"/>
              </a:rPr>
              <a:t> الصالحة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375511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716016" y="980728"/>
            <a:ext cx="4176464" cy="4248472"/>
          </a:xfrm>
          <a:noFill/>
          <a:ln>
            <a:noFill/>
          </a:ln>
        </p:spPr>
        <p:txBody>
          <a:bodyPr/>
          <a:lstStyle/>
          <a:p>
            <a:pPr eaLnBrk="1" hangingPunct="1">
              <a:defRPr/>
            </a:pPr>
            <a:r>
              <a:rPr lang="ar-JO" sz="5400" b="1" dirty="0">
                <a:solidFill>
                  <a:srgbClr val="FFFFFF"/>
                </a:solidFill>
              </a:rPr>
              <a:t>كان الأرز أكبر شجرة في الشرق الأوسط</a:t>
            </a:r>
            <a:endParaRPr lang="en-US" sz="5400" b="1" dirty="0">
              <a:solidFill>
                <a:srgbClr val="FFFFFF"/>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solidFill>
                  <a:srgbClr val="FFFFFF"/>
                </a:solidFill>
                <a:latin typeface="Arial" charset="0"/>
                <a:cs typeface="Arial" charset="0"/>
              </a:rPr>
              <a:t>379</a:t>
            </a:r>
            <a:endParaRPr lang="en-US" sz="2400" b="1" dirty="0">
              <a:solidFill>
                <a:srgbClr val="FFFFFF"/>
              </a:solidFill>
              <a:latin typeface="Arial" charset="0"/>
              <a:cs typeface="Arial" charset="0"/>
            </a:endParaRPr>
          </a:p>
        </p:txBody>
      </p:sp>
      <p:pic>
        <p:nvPicPr>
          <p:cNvPr id="4" name="Picture 3"/>
          <p:cNvPicPr>
            <a:picLocks noChangeAspect="1"/>
          </p:cNvPicPr>
          <p:nvPr/>
        </p:nvPicPr>
        <p:blipFill>
          <a:blip r:embed="rId3"/>
          <a:stretch>
            <a:fillRect/>
          </a:stretch>
        </p:blipFill>
        <p:spPr>
          <a:xfrm>
            <a:off x="251520" y="260648"/>
            <a:ext cx="4394200" cy="6235700"/>
          </a:xfrm>
          <a:prstGeom prst="rect">
            <a:avLst/>
          </a:prstGeom>
        </p:spPr>
      </p:pic>
    </p:spTree>
    <p:extLst>
      <p:ext uri="{BB962C8B-B14F-4D97-AF65-F5344CB8AC3E}">
        <p14:creationId xmlns:p14="http://schemas.microsoft.com/office/powerpoint/2010/main" val="1572603199"/>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683568" y="5157192"/>
            <a:ext cx="7776864" cy="1656184"/>
          </a:xfrm>
          <a:solidFill>
            <a:schemeClr val="tx1"/>
          </a:solidFill>
          <a:ln>
            <a:noFill/>
          </a:ln>
        </p:spPr>
        <p:txBody>
          <a:bodyPr/>
          <a:lstStyle/>
          <a:p>
            <a:pPr eaLnBrk="1" hangingPunct="1">
              <a:defRPr/>
            </a:pPr>
            <a:r>
              <a:rPr lang="ar-JO" sz="5400" b="1" dirty="0">
                <a:solidFill>
                  <a:srgbClr val="FFFFFF"/>
                </a:solidFill>
              </a:rPr>
              <a:t>ذيل الفيل </a:t>
            </a:r>
            <a:r>
              <a:rPr lang="ar-JO" sz="5400" b="1" dirty="0">
                <a:solidFill>
                  <a:srgbClr val="FFFF00"/>
                </a:solidFill>
              </a:rPr>
              <a:t>ليس</a:t>
            </a:r>
            <a:r>
              <a:rPr lang="ar-JO" sz="5400" b="1" dirty="0">
                <a:solidFill>
                  <a:srgbClr val="FFFFFF"/>
                </a:solidFill>
              </a:rPr>
              <a:t> كالارز</a:t>
            </a:r>
            <a:endParaRPr lang="en-US" sz="5400" b="1" dirty="0">
              <a:solidFill>
                <a:srgbClr val="FFFFFF"/>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solidFill>
                  <a:srgbClr val="FFFFFF"/>
                </a:solidFill>
                <a:latin typeface="Arial" charset="0"/>
                <a:cs typeface="Arial" charset="0"/>
              </a:rPr>
              <a:t>379</a:t>
            </a:r>
            <a:endParaRPr lang="en-US" sz="2400" b="1" dirty="0">
              <a:solidFill>
                <a:srgbClr val="FFFFFF"/>
              </a:solidFill>
              <a:latin typeface="Arial" charset="0"/>
              <a:cs typeface="Arial" charset="0"/>
            </a:endParaRPr>
          </a:p>
        </p:txBody>
      </p:sp>
      <p:pic>
        <p:nvPicPr>
          <p:cNvPr id="3" name="Picture 2"/>
          <p:cNvPicPr>
            <a:picLocks noChangeAspect="1"/>
          </p:cNvPicPr>
          <p:nvPr/>
        </p:nvPicPr>
        <p:blipFill>
          <a:blip r:embed="rId3"/>
          <a:stretch>
            <a:fillRect/>
          </a:stretch>
        </p:blipFill>
        <p:spPr>
          <a:xfrm>
            <a:off x="1403648" y="116632"/>
            <a:ext cx="6350000" cy="5080000"/>
          </a:xfrm>
          <a:prstGeom prst="rect">
            <a:avLst/>
          </a:prstGeom>
        </p:spPr>
      </p:pic>
    </p:spTree>
    <p:extLst>
      <p:ext uri="{BB962C8B-B14F-4D97-AF65-F5344CB8AC3E}">
        <p14:creationId xmlns:p14="http://schemas.microsoft.com/office/powerpoint/2010/main" val="5551362"/>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68" y="476672"/>
            <a:ext cx="7968885" cy="5976664"/>
          </a:xfrm>
          <a:prstGeom prst="rect">
            <a:avLst/>
          </a:prstGeom>
        </p:spPr>
      </p:pic>
      <p:sp>
        <p:nvSpPr>
          <p:cNvPr id="445442" name="Rectangle 2"/>
          <p:cNvSpPr>
            <a:spLocks noGrp="1" noChangeArrowheads="1"/>
          </p:cNvSpPr>
          <p:nvPr>
            <p:ph type="title"/>
          </p:nvPr>
        </p:nvSpPr>
        <p:spPr>
          <a:xfrm>
            <a:off x="683568" y="4797152"/>
            <a:ext cx="7776864" cy="1656184"/>
          </a:xfrm>
          <a:solidFill>
            <a:schemeClr val="tx1"/>
          </a:solidFill>
          <a:ln>
            <a:noFill/>
          </a:ln>
        </p:spPr>
        <p:txBody>
          <a:bodyPr/>
          <a:lstStyle/>
          <a:p>
            <a:pPr eaLnBrk="1" hangingPunct="1">
              <a:defRPr/>
            </a:pPr>
            <a:r>
              <a:rPr lang="ar-JO" sz="5400" b="1" dirty="0">
                <a:solidFill>
                  <a:srgbClr val="FFFF00"/>
                </a:solidFill>
              </a:rPr>
              <a:t>ليس</a:t>
            </a:r>
            <a:r>
              <a:rPr lang="ar-JO" sz="5400" b="1" dirty="0">
                <a:solidFill>
                  <a:schemeClr val="bg1"/>
                </a:solidFill>
              </a:rPr>
              <a:t> مثل شجرة أرز على فرس النهر أيضًا</a:t>
            </a:r>
            <a:endParaRPr lang="en-US" sz="5400" b="1" dirty="0">
              <a:solidFill>
                <a:schemeClr val="bg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solidFill>
                  <a:srgbClr val="FFFFFF"/>
                </a:solidFill>
                <a:latin typeface="Arial" charset="0"/>
                <a:cs typeface="Arial" charset="0"/>
              </a:rPr>
              <a:t>379</a:t>
            </a:r>
            <a:endParaRPr lang="en-US" sz="2400" b="1" dirty="0">
              <a:solidFill>
                <a:srgbClr val="FFFFFF"/>
              </a:solidFill>
              <a:latin typeface="Arial" charset="0"/>
              <a:cs typeface="Arial" charset="0"/>
            </a:endParaRPr>
          </a:p>
        </p:txBody>
      </p:sp>
    </p:spTree>
    <p:extLst>
      <p:ext uri="{BB962C8B-B14F-4D97-AF65-F5344CB8AC3E}">
        <p14:creationId xmlns:p14="http://schemas.microsoft.com/office/powerpoint/2010/main" val="3574083160"/>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50171" cy="6883495"/>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eaLnBrk="1" hangingPunct="1">
              <a:defRPr/>
            </a:pPr>
            <a:r>
              <a:rPr lang="ar-JO" sz="3200" b="1" dirty="0">
                <a:solidFill>
                  <a:schemeClr val="bg1"/>
                </a:solidFill>
                <a:effectLst>
                  <a:glow rad="228600">
                    <a:schemeClr val="tx1"/>
                  </a:glow>
                </a:effectLst>
                <a:latin typeface="Arial"/>
                <a:cs typeface="Arial"/>
              </a:rPr>
              <a:t>الأباتوصور </a:t>
            </a:r>
            <a:br>
              <a:rPr lang="ar-JO" sz="3200" b="1" dirty="0">
                <a:solidFill>
                  <a:schemeClr val="bg1"/>
                </a:solidFill>
                <a:effectLst>
                  <a:glow rad="228600">
                    <a:schemeClr val="tx1"/>
                  </a:glow>
                </a:effectLst>
                <a:latin typeface="Arial"/>
                <a:cs typeface="Arial"/>
              </a:rPr>
            </a:br>
            <a:r>
              <a:rPr lang="ar-JO" sz="3200" b="1" dirty="0">
                <a:solidFill>
                  <a:schemeClr val="bg1"/>
                </a:solidFill>
                <a:effectLst>
                  <a:glow rad="228600">
                    <a:schemeClr val="tx1"/>
                  </a:glow>
                </a:effectLst>
                <a:latin typeface="Arial"/>
                <a:cs typeface="Arial"/>
              </a:rPr>
              <a:t>( نوع من الديناصورات)</a:t>
            </a:r>
            <a:endParaRPr lang="en-US" sz="32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solidFill>
                  <a:srgbClr val="FFFFFF"/>
                </a:solidFill>
                <a:latin typeface="Arial" charset="0"/>
                <a:cs typeface="Arial" charset="0"/>
              </a:rPr>
              <a:t>379</a:t>
            </a:r>
            <a:endParaRPr lang="en-US" sz="2400" b="1" dirty="0">
              <a:solidFill>
                <a:srgbClr val="FFFFFF"/>
              </a:solidFill>
              <a:latin typeface="Arial" charset="0"/>
              <a:cs typeface="Arial" charset="0"/>
            </a:endParaRPr>
          </a:p>
        </p:txBody>
      </p:sp>
      <p:sp>
        <p:nvSpPr>
          <p:cNvPr id="7" name="Rectangle 2"/>
          <p:cNvSpPr txBox="1">
            <a:spLocks noChangeArrowheads="1"/>
          </p:cNvSpPr>
          <p:nvPr/>
        </p:nvSpPr>
        <p:spPr bwMode="auto">
          <a:xfrm>
            <a:off x="4355976" y="5445224"/>
            <a:ext cx="435597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lnSpc>
                <a:spcPct val="80000"/>
              </a:lnSpc>
              <a:defRPr/>
            </a:pPr>
            <a:r>
              <a:rPr lang="ar-JO" sz="3200" b="1" dirty="0">
                <a:solidFill>
                  <a:srgbClr val="FFFFFF"/>
                </a:solidFill>
                <a:effectLst>
                  <a:glow rad="228600">
                    <a:srgbClr val="000000"/>
                  </a:glow>
                </a:effectLst>
                <a:latin typeface="Arial"/>
                <a:ea typeface="ＭＳ Ｐゴシック"/>
                <a:cs typeface="Arial"/>
              </a:rPr>
              <a:t>وزنها 35 طناً </a:t>
            </a:r>
          </a:p>
          <a:p>
            <a:pPr defTabSz="914400" eaLnBrk="1" hangingPunct="1">
              <a:lnSpc>
                <a:spcPct val="80000"/>
              </a:lnSpc>
              <a:defRPr/>
            </a:pPr>
            <a:r>
              <a:rPr lang="ar-JO" sz="3200" b="1" dirty="0">
                <a:solidFill>
                  <a:srgbClr val="FFFFFF"/>
                </a:solidFill>
                <a:effectLst>
                  <a:glow rad="228600">
                    <a:srgbClr val="000000"/>
                  </a:glow>
                </a:effectLst>
                <a:latin typeface="Arial"/>
                <a:ea typeface="ＭＳ Ｐゴシック"/>
                <a:cs typeface="Arial"/>
              </a:rPr>
              <a:t>و قياسها 120 قدماً </a:t>
            </a:r>
            <a:endParaRPr lang="en-US" sz="3200" b="1" dirty="0">
              <a:solidFill>
                <a:srgbClr val="FFFFFF"/>
              </a:solidFill>
              <a:effectLst>
                <a:glow rad="228600">
                  <a:srgbClr val="000000"/>
                </a:glow>
              </a:effectLst>
              <a:latin typeface="Arial"/>
              <a:ea typeface="ＭＳ Ｐゴシック"/>
              <a:cs typeface="Arial"/>
            </a:endParaRPr>
          </a:p>
        </p:txBody>
      </p:sp>
    </p:spTree>
    <p:extLst>
      <p:ext uri="{BB962C8B-B14F-4D97-AF65-F5344CB8AC3E}">
        <p14:creationId xmlns:p14="http://schemas.microsoft.com/office/powerpoint/2010/main" val="103365712"/>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196752"/>
            <a:ext cx="9172655" cy="5661248"/>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eaLnBrk="1" hangingPunct="1">
              <a:defRPr/>
            </a:pPr>
            <a:r>
              <a:rPr lang="ar-JO" sz="3200" b="1" dirty="0">
                <a:solidFill>
                  <a:schemeClr val="bg1"/>
                </a:solidFill>
                <a:effectLst>
                  <a:glow rad="228600">
                    <a:schemeClr val="tx1"/>
                  </a:glow>
                </a:effectLst>
                <a:latin typeface="Arial"/>
                <a:cs typeface="Arial"/>
              </a:rPr>
              <a:t>الديبلودوكس</a:t>
            </a:r>
            <a:endParaRPr lang="en-US" sz="32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solidFill>
                  <a:srgbClr val="FFFFFF"/>
                </a:solidFill>
                <a:latin typeface="Arial" charset="0"/>
                <a:cs typeface="Arial" charset="0"/>
              </a:rPr>
              <a:t>379</a:t>
            </a:r>
            <a:endParaRPr lang="en-US" sz="2400" b="1" dirty="0">
              <a:solidFill>
                <a:srgbClr val="FFFFFF"/>
              </a:solidFill>
              <a:latin typeface="Arial" charset="0"/>
              <a:cs typeface="Arial" charset="0"/>
            </a:endParaRP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eaLnBrk="1" hangingPunct="1">
              <a:lnSpc>
                <a:spcPct val="80000"/>
              </a:lnSpc>
              <a:defRPr/>
            </a:pPr>
            <a:r>
              <a:rPr lang="ar-JO" sz="3200" b="1" dirty="0">
                <a:solidFill>
                  <a:srgbClr val="FFFFFF"/>
                </a:solidFill>
                <a:effectLst>
                  <a:glow rad="228600">
                    <a:srgbClr val="000000"/>
                  </a:glow>
                </a:effectLst>
                <a:latin typeface="Arial"/>
                <a:ea typeface="ＭＳ Ｐゴシック"/>
                <a:cs typeface="Arial"/>
              </a:rPr>
              <a:t>أيضاً قياسها 120 قدماً</a:t>
            </a:r>
            <a:endParaRPr lang="en-US" sz="3200" b="1" dirty="0">
              <a:solidFill>
                <a:srgbClr val="FFFFFF"/>
              </a:solidFill>
              <a:effectLst>
                <a:glow rad="228600">
                  <a:srgbClr val="000000"/>
                </a:glow>
              </a:effectLst>
              <a:latin typeface="Arial"/>
              <a:ea typeface="ＭＳ Ｐゴシック"/>
              <a:cs typeface="Arial"/>
            </a:endParaRPr>
          </a:p>
        </p:txBody>
      </p:sp>
    </p:spTree>
    <p:extLst>
      <p:ext uri="{BB962C8B-B14F-4D97-AF65-F5344CB8AC3E}">
        <p14:creationId xmlns:p14="http://schemas.microsoft.com/office/powerpoint/2010/main" val="1344683808"/>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أيوب 41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66212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6" descr="leviatha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41575" y="0"/>
            <a:ext cx="6702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2"/>
          <p:cNvSpPr txBox="1">
            <a:spLocks noChangeArrowheads="1"/>
          </p:cNvSpPr>
          <p:nvPr/>
        </p:nvSpPr>
        <p:spPr bwMode="auto">
          <a:xfrm>
            <a:off x="8213725" y="44450"/>
            <a:ext cx="8953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latin typeface="Arial" charset="0"/>
                <a:cs typeface="Arial" charset="0"/>
              </a:rPr>
              <a:t>369   379</a:t>
            </a:r>
            <a:endParaRPr lang="en-US" sz="2400" b="1" dirty="0">
              <a:latin typeface="Arial" charset="0"/>
              <a:cs typeface="Arial" charset="0"/>
            </a:endParaRPr>
          </a:p>
        </p:txBody>
      </p:sp>
      <p:sp>
        <p:nvSpPr>
          <p:cNvPr id="46083" name="Rectangle 3"/>
          <p:cNvSpPr>
            <a:spLocks noGrp="1" noChangeArrowheads="1"/>
          </p:cNvSpPr>
          <p:nvPr>
            <p:ph type="title"/>
          </p:nvPr>
        </p:nvSpPr>
        <p:spPr>
          <a:xfrm>
            <a:off x="0" y="0"/>
            <a:ext cx="4572000" cy="1752600"/>
          </a:xfrm>
          <a:solidFill>
            <a:srgbClr val="800000"/>
          </a:solidFill>
          <a:ln>
            <a:solidFill>
              <a:schemeClr val="tx1"/>
            </a:solidFill>
          </a:ln>
        </p:spPr>
        <p:txBody>
          <a:bodyPr/>
          <a:lstStyle/>
          <a:p>
            <a:pPr eaLnBrk="1" hangingPunct="1">
              <a:defRPr/>
            </a:pPr>
            <a:r>
              <a:rPr lang="ar-JO" altLang="zh-CN" b="1" dirty="0">
                <a:solidFill>
                  <a:srgbClr val="FFFFFF"/>
                </a:solidFill>
                <a:effectLst>
                  <a:outerShdw blurRad="38100" dist="38100" dir="2700000" algn="tl">
                    <a:srgbClr val="000000"/>
                  </a:outerShdw>
                </a:effectLst>
                <a:latin typeface="Arial Black" charset="0"/>
                <a:ea typeface="宋体" charset="0"/>
                <a:cs typeface="宋体" charset="0"/>
              </a:rPr>
              <a:t>ما هو</a:t>
            </a:r>
            <a:br>
              <a:rPr lang="ar-JO" altLang="zh-CN" b="1" dirty="0">
                <a:solidFill>
                  <a:srgbClr val="FFFFFF"/>
                </a:solidFill>
                <a:effectLst>
                  <a:outerShdw blurRad="38100" dist="38100" dir="2700000" algn="tl">
                    <a:srgbClr val="000000"/>
                  </a:outerShdw>
                </a:effectLst>
                <a:latin typeface="Arial Black" charset="0"/>
                <a:ea typeface="宋体" charset="0"/>
                <a:cs typeface="宋体" charset="0"/>
              </a:rPr>
            </a:br>
            <a:r>
              <a:rPr lang="ar-JO" altLang="zh-CN" b="1" dirty="0">
                <a:solidFill>
                  <a:srgbClr val="FFFFFF"/>
                </a:solidFill>
                <a:effectLst>
                  <a:outerShdw blurRad="38100" dist="38100" dir="2700000" algn="tl">
                    <a:srgbClr val="000000"/>
                  </a:outerShdw>
                </a:effectLst>
                <a:latin typeface="Arial Black" charset="0"/>
                <a:ea typeface="宋体" charset="0"/>
                <a:cs typeface="宋体" charset="0"/>
              </a:rPr>
              <a:t>لوياثان ؟</a:t>
            </a:r>
            <a:endParaRPr lang="en-US" dirty="0">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46092" name="Rectangle 12"/>
          <p:cNvSpPr>
            <a:spLocks noChangeArrowheads="1"/>
          </p:cNvSpPr>
          <p:nvPr/>
        </p:nvSpPr>
        <p:spPr bwMode="auto">
          <a:xfrm>
            <a:off x="304800" y="5791200"/>
            <a:ext cx="2819400" cy="685800"/>
          </a:xfrm>
          <a:prstGeom prst="rect">
            <a:avLst/>
          </a:prstGeom>
          <a:solidFill>
            <a:srgbClr val="800000"/>
          </a:solidFill>
          <a:ln w="9525">
            <a:solidFill>
              <a:schemeClr val="tx1"/>
            </a:solidFill>
            <a:miter lim="800000"/>
            <a:headEnd/>
            <a:tailEnd/>
          </a:ln>
          <a:effectLst/>
        </p:spPr>
        <p:txBody>
          <a:bodyPr lIns="92075" tIns="46038" rIns="92075" bIns="46038" anchor="ctr"/>
          <a:lstStyle/>
          <a:p>
            <a:pPr algn="ctr" defTabSz="914400" fontAlgn="base">
              <a:spcBef>
                <a:spcPct val="0"/>
              </a:spcBef>
              <a:spcAft>
                <a:spcPct val="0"/>
              </a:spcAft>
              <a:defRPr/>
            </a:pPr>
            <a:r>
              <a:rPr lang="ar-JO" sz="2800" b="1" dirty="0">
                <a:solidFill>
                  <a:srgbClr val="FFFFFF"/>
                </a:solidFill>
                <a:effectLst>
                  <a:outerShdw blurRad="38100" dist="38100" dir="2700000" algn="tl">
                    <a:srgbClr val="000000"/>
                  </a:outerShdw>
                </a:effectLst>
                <a:latin typeface="Times New Roman" pitchFamily="18" charset="0"/>
                <a:ea typeface="宋体" charset="0"/>
                <a:cs typeface="Times New Roman" pitchFamily="18" charset="0"/>
              </a:rPr>
              <a:t>أيوب 41</a:t>
            </a:r>
            <a:endParaRPr lang="en-US" sz="2800" dirty="0">
              <a:solidFill>
                <a:srgbClr val="FFFFFF"/>
              </a:solidFill>
              <a:effectLst>
                <a:outerShdw blurRad="38100" dist="38100" dir="2700000" algn="tl">
                  <a:srgbClr val="000000"/>
                </a:outerShdw>
              </a:effectLst>
              <a:latin typeface="Times New Roman" pitchFamily="18" charset="0"/>
              <a:ea typeface="宋体" charset="0"/>
              <a:cs typeface="Times New Roman" pitchFamily="18" charset="0"/>
            </a:endParaRPr>
          </a:p>
        </p:txBody>
      </p:sp>
    </p:spTree>
    <p:extLst>
      <p:ext uri="{BB962C8B-B14F-4D97-AF65-F5344CB8AC3E}">
        <p14:creationId xmlns:p14="http://schemas.microsoft.com/office/powerpoint/2010/main" val="1925227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لوياثان (أي 41: 1-34)</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lnSpc>
                <a:spcPct val="80000"/>
              </a:lnSpc>
              <a:defRPr/>
            </a:pPr>
            <a:r>
              <a:rPr lang="ar-JO" sz="3600" b="1" dirty="0">
                <a:solidFill>
                  <a:srgbClr val="FFFFFF"/>
                </a:solidFill>
                <a:effectLst>
                  <a:glow rad="127000">
                    <a:srgbClr val="000000"/>
                  </a:glow>
                </a:effectLst>
                <a:latin typeface="Arial" charset="0"/>
                <a:ea typeface="ＭＳ Ｐゴシック" charset="0"/>
                <a:cs typeface="ＭＳ Ｐゴシック" charset="0"/>
              </a:rPr>
              <a:t>1 أتصطاد لوياثان بشص أو تضغط لسانه بحبل</a:t>
            </a:r>
          </a:p>
          <a:p>
            <a:pPr defTabSz="914400">
              <a:lnSpc>
                <a:spcPct val="80000"/>
              </a:lnSpc>
              <a:defRPr/>
            </a:pPr>
            <a:r>
              <a:rPr lang="ar-JO" sz="3600" b="1" dirty="0">
                <a:solidFill>
                  <a:srgbClr val="FFFFFF"/>
                </a:solidFill>
                <a:effectLst>
                  <a:glow rad="127000">
                    <a:srgbClr val="000000"/>
                  </a:glow>
                </a:effectLst>
                <a:latin typeface="Arial" charset="0"/>
                <a:ea typeface="ＭＳ Ｐゴシック" charset="0"/>
                <a:cs typeface="ＭＳ Ｐゴシック" charset="0"/>
              </a:rPr>
              <a:t> </a:t>
            </a:r>
          </a:p>
          <a:p>
            <a:pPr defTabSz="914400">
              <a:lnSpc>
                <a:spcPct val="80000"/>
              </a:lnSpc>
              <a:defRPr/>
            </a:pPr>
            <a:r>
              <a:rPr lang="ar-JO" sz="3600" b="1" dirty="0">
                <a:solidFill>
                  <a:srgbClr val="FFFFFF"/>
                </a:solidFill>
                <a:effectLst>
                  <a:glow rad="127000">
                    <a:srgbClr val="000000"/>
                  </a:glow>
                </a:effectLst>
                <a:latin typeface="Arial" charset="0"/>
                <a:ea typeface="ＭＳ Ｐゴシック" charset="0"/>
                <a:cs typeface="ＭＳ Ｐゴシック" charset="0"/>
              </a:rPr>
              <a:t>2 أتضع أسلة في خطمه أم تثقب فكه بخزامة</a:t>
            </a:r>
          </a:p>
          <a:p>
            <a:pPr defTabSz="914400">
              <a:lnSpc>
                <a:spcPct val="80000"/>
              </a:lnSpc>
              <a:defRPr/>
            </a:pPr>
            <a:r>
              <a:rPr lang="ar-JO" sz="3600" b="1" dirty="0">
                <a:solidFill>
                  <a:srgbClr val="FFFFFF"/>
                </a:solidFill>
                <a:effectLst>
                  <a:glow rad="127000">
                    <a:srgbClr val="000000"/>
                  </a:glow>
                </a:effectLst>
                <a:latin typeface="Arial" charset="0"/>
                <a:ea typeface="ＭＳ Ｐゴシック" charset="0"/>
                <a:cs typeface="ＭＳ Ｐゴシック" charset="0"/>
              </a:rPr>
              <a:t> </a:t>
            </a:r>
          </a:p>
          <a:p>
            <a:pPr defTabSz="914400">
              <a:lnSpc>
                <a:spcPct val="80000"/>
              </a:lnSpc>
              <a:defRPr/>
            </a:pPr>
            <a:r>
              <a:rPr lang="ar-JO" sz="3600" b="1" dirty="0">
                <a:solidFill>
                  <a:srgbClr val="FFFFFF"/>
                </a:solidFill>
                <a:effectLst>
                  <a:glow rad="127000">
                    <a:srgbClr val="000000"/>
                  </a:glow>
                </a:effectLst>
                <a:latin typeface="Arial" charset="0"/>
                <a:ea typeface="ＭＳ Ｐゴシック" charset="0"/>
                <a:cs typeface="ＭＳ Ｐゴシック" charset="0"/>
              </a:rPr>
              <a:t>3 أيكثر التضرعات إليك أم يتكلم معك باللين</a:t>
            </a:r>
          </a:p>
          <a:p>
            <a:pPr defTabSz="914400">
              <a:lnSpc>
                <a:spcPct val="80000"/>
              </a:lnSpc>
              <a:defRPr/>
            </a:pPr>
            <a:r>
              <a:rPr lang="ar-JO" sz="3600" b="1" dirty="0">
                <a:solidFill>
                  <a:srgbClr val="FFFFFF"/>
                </a:solidFill>
                <a:effectLst>
                  <a:glow rad="127000">
                    <a:srgbClr val="000000"/>
                  </a:glow>
                </a:effectLst>
                <a:latin typeface="Arial" charset="0"/>
                <a:ea typeface="ＭＳ Ｐゴシック" charset="0"/>
                <a:cs typeface="ＭＳ Ｐゴシック" charset="0"/>
              </a:rPr>
              <a:t> </a:t>
            </a:r>
          </a:p>
          <a:p>
            <a:pPr defTabSz="914400">
              <a:lnSpc>
                <a:spcPct val="80000"/>
              </a:lnSpc>
              <a:defRPr/>
            </a:pPr>
            <a:r>
              <a:rPr lang="ar-JO" sz="3600" b="1" dirty="0">
                <a:solidFill>
                  <a:srgbClr val="FFFFFF"/>
                </a:solidFill>
                <a:effectLst>
                  <a:glow rad="127000">
                    <a:srgbClr val="000000"/>
                  </a:glow>
                </a:effectLst>
                <a:latin typeface="Arial" charset="0"/>
                <a:ea typeface="ＭＳ Ｐゴシック" charset="0"/>
                <a:cs typeface="ＭＳ Ｐゴシック" charset="0"/>
              </a:rPr>
              <a:t>(41: 1-3)</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53738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solidFill>
                  <a:srgbClr val="FFFFFF"/>
                </a:solidFill>
                <a:latin typeface="Arial" charset="0"/>
                <a:cs typeface="Arial" charset="0"/>
              </a:rPr>
              <a:t>379</a:t>
            </a:r>
            <a:endParaRPr lang="en-US" sz="2400" b="1" dirty="0">
              <a:solidFill>
                <a:srgbClr val="FFFFFF"/>
              </a:solidFill>
              <a:latin typeface="Arial" charset="0"/>
              <a:cs typeface="Arial" charset="0"/>
            </a:endParaRPr>
          </a:p>
        </p:txBody>
      </p:sp>
      <p:pic>
        <p:nvPicPr>
          <p:cNvPr id="2" name="Picture 1"/>
          <p:cNvPicPr>
            <a:picLocks noChangeAspect="1"/>
          </p:cNvPicPr>
          <p:nvPr/>
        </p:nvPicPr>
        <p:blipFill>
          <a:blip r:embed="rId3"/>
          <a:stretch>
            <a:fillRect/>
          </a:stretch>
        </p:blipFill>
        <p:spPr>
          <a:xfrm>
            <a:off x="323528" y="620688"/>
            <a:ext cx="8363738" cy="5616624"/>
          </a:xfrm>
          <a:prstGeom prst="rect">
            <a:avLst/>
          </a:prstGeom>
        </p:spPr>
      </p:pic>
    </p:spTree>
    <p:extLst>
      <p:ext uri="{BB962C8B-B14F-4D97-AF65-F5344CB8AC3E}">
        <p14:creationId xmlns:p14="http://schemas.microsoft.com/office/powerpoint/2010/main" val="1718109105"/>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ar-JO" sz="4800" b="1" dirty="0">
                <a:effectLst>
                  <a:glow rad="228600">
                    <a:schemeClr val="tx1"/>
                  </a:glow>
                </a:effectLst>
                <a:latin typeface="Arial" charset="0"/>
                <a:ea typeface="+mj-ea"/>
                <a:cs typeface="+mj-cs"/>
              </a:rPr>
              <a:t>هل أجاب </a:t>
            </a:r>
            <a:br>
              <a:rPr lang="ar-JO" sz="4800" b="1" dirty="0">
                <a:effectLst>
                  <a:glow rad="228600">
                    <a:schemeClr val="tx1"/>
                  </a:glow>
                </a:effectLst>
                <a:latin typeface="Arial" charset="0"/>
                <a:ea typeface="+mj-ea"/>
                <a:cs typeface="+mj-cs"/>
              </a:rPr>
            </a:br>
            <a:r>
              <a:rPr lang="ar-JO" sz="4800" b="1" dirty="0">
                <a:effectLst>
                  <a:glow rad="228600">
                    <a:schemeClr val="tx1"/>
                  </a:glow>
                </a:effectLst>
                <a:latin typeface="Arial" charset="0"/>
                <a:ea typeface="+mj-ea"/>
                <a:cs typeface="+mj-cs"/>
              </a:rPr>
              <a:t>الله أيوب ؟</a:t>
            </a:r>
            <a:endParaRPr lang="en-US" sz="4800" b="1" dirty="0">
              <a:effectLst>
                <a:glow rad="228600">
                  <a:schemeClr val="tx1"/>
                </a:glow>
              </a:effectLst>
              <a:latin typeface="Arial" charset="0"/>
              <a:ea typeface="+mj-ea"/>
              <a:cs typeface="+mj-cs"/>
            </a:endParaRP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ar-JO" sz="4800" b="1" dirty="0">
                <a:effectLst>
                  <a:glow rad="228600">
                    <a:schemeClr val="tx1"/>
                  </a:glow>
                </a:effectLst>
                <a:latin typeface="Arial" charset="0"/>
                <a:ea typeface="Geneva"/>
                <a:cs typeface="Geneva"/>
              </a:rPr>
              <a:t>كيف ؟</a:t>
            </a:r>
            <a:endParaRPr lang="en-US" sz="4800" b="1" dirty="0">
              <a:effectLst>
                <a:glow rad="228600">
                  <a:schemeClr val="tx1"/>
                </a:glow>
              </a:effectLst>
              <a:latin typeface="Arial" charset="0"/>
              <a:ea typeface="Geneva"/>
              <a:cs typeface="Geneva"/>
            </a:endParaRPr>
          </a:p>
        </p:txBody>
      </p:sp>
      <p:sp>
        <p:nvSpPr>
          <p:cNvPr id="6" name="Title 1"/>
          <p:cNvSpPr txBox="1">
            <a:spLocks/>
          </p:cNvSpPr>
          <p:nvPr/>
        </p:nvSpPr>
        <p:spPr bwMode="auto">
          <a:xfrm>
            <a:off x="141111" y="4331053"/>
            <a:ext cx="8410221" cy="2385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ar-JO" sz="4800" b="1" dirty="0">
                <a:effectLst>
                  <a:glow rad="228600">
                    <a:schemeClr val="tx1"/>
                  </a:glow>
                </a:effectLst>
                <a:latin typeface="Arial" charset="0"/>
                <a:ea typeface="Geneva"/>
                <a:cs typeface="Geneva"/>
              </a:rPr>
              <a:t>ربما لن يكشف الله سبب معاناتك </a:t>
            </a:r>
          </a:p>
          <a:p>
            <a:pPr fontAlgn="auto">
              <a:spcAft>
                <a:spcPts val="0"/>
              </a:spcAft>
              <a:defRPr/>
            </a:pPr>
            <a:r>
              <a:rPr lang="ar-JO" sz="4800" b="1" dirty="0">
                <a:effectLst>
                  <a:glow rad="228600">
                    <a:schemeClr val="tx1"/>
                  </a:glow>
                </a:effectLst>
                <a:latin typeface="Arial" charset="0"/>
                <a:ea typeface="Geneva"/>
                <a:cs typeface="Geneva"/>
              </a:rPr>
              <a:t>فاسترح في جهلك</a:t>
            </a:r>
            <a:endParaRPr lang="en-US" sz="4800" b="1" dirty="0">
              <a:effectLst>
                <a:glow rad="228600">
                  <a:schemeClr val="tx1"/>
                </a:glow>
              </a:effectLst>
              <a:latin typeface="Arial" charset="0"/>
              <a:ea typeface="Geneva"/>
              <a:cs typeface="Geneva"/>
            </a:endParaRPr>
          </a:p>
        </p:txBody>
      </p:sp>
    </p:spTree>
    <p:extLst>
      <p:ext uri="{BB962C8B-B14F-4D97-AF65-F5344CB8AC3E}">
        <p14:creationId xmlns:p14="http://schemas.microsoft.com/office/powerpoint/2010/main" val="1934262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القاعدة في زمن أيوب</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89727" y="404664"/>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pc="-100" dirty="0">
                <a:solidFill>
                  <a:srgbClr val="FFFFFF"/>
                </a:solidFill>
                <a:latin typeface="Helvetica Neue Black Condensed"/>
                <a:ea typeface="ＭＳ Ｐゴシック" charset="0"/>
                <a:cs typeface="Helvetica Neue Black Condensed"/>
              </a:rPr>
              <a:t>الخطية</a:t>
            </a:r>
            <a:endParaRPr lang="en-US" spc="-100" dirty="0">
              <a:solidFill>
                <a:srgbClr val="FFFFFF"/>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652120" y="404664"/>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pc="-100" dirty="0">
                <a:solidFill>
                  <a:srgbClr val="FFFFFF"/>
                </a:solidFill>
                <a:latin typeface="Helvetica Neue Black Condensed"/>
                <a:ea typeface="ＭＳ Ｐゴシック" charset="0"/>
                <a:cs typeface="Helvetica Neue Black Condensed"/>
              </a:rPr>
              <a:t>المعاناة</a:t>
            </a:r>
            <a:endParaRPr lang="en-US" spc="-100" dirty="0">
              <a:solidFill>
                <a:srgbClr val="FFFFFF"/>
              </a:solidFill>
              <a:latin typeface="Helvetica Neue Black Condensed"/>
              <a:ea typeface="ＭＳ Ｐゴシック" charset="0"/>
              <a:cs typeface="Helvetica Neue Black Condensed"/>
            </a:endParaRPr>
          </a:p>
        </p:txBody>
      </p:sp>
      <p:sp>
        <p:nvSpPr>
          <p:cNvPr id="2" name="Notched Right Arrow 1"/>
          <p:cNvSpPr/>
          <p:nvPr/>
        </p:nvSpPr>
        <p:spPr bwMode="auto">
          <a:xfrm>
            <a:off x="2917786" y="1211444"/>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289727" y="2780928"/>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pc="-100" dirty="0">
                <a:solidFill>
                  <a:srgbClr val="FFFFFF"/>
                </a:solidFill>
                <a:latin typeface="Helvetica Neue Black Condensed"/>
                <a:ea typeface="ＭＳ Ｐゴシック" charset="0"/>
                <a:cs typeface="Helvetica Neue Black Condensed"/>
              </a:rPr>
              <a:t>الصلاح</a:t>
            </a:r>
            <a:endParaRPr lang="en-US" spc="-100" dirty="0">
              <a:solidFill>
                <a:srgbClr val="FFFFFF"/>
              </a:solidFill>
              <a:latin typeface="Helvetica Neue Black Condensed"/>
              <a:ea typeface="ＭＳ Ｐゴシック" charset="0"/>
              <a:cs typeface="Helvetica Neue Black Condensed"/>
            </a:endParaRPr>
          </a:p>
        </p:txBody>
      </p:sp>
      <p:sp>
        <p:nvSpPr>
          <p:cNvPr id="7" name="Rectangle 2"/>
          <p:cNvSpPr txBox="1">
            <a:spLocks noChangeArrowheads="1"/>
          </p:cNvSpPr>
          <p:nvPr/>
        </p:nvSpPr>
        <p:spPr bwMode="auto">
          <a:xfrm>
            <a:off x="5652120" y="2780928"/>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pc="-100" dirty="0">
                <a:solidFill>
                  <a:srgbClr val="FFFFFF"/>
                </a:solidFill>
                <a:latin typeface="Helvetica Neue Black Condensed"/>
                <a:ea typeface="ＭＳ Ｐゴシック" charset="0"/>
                <a:cs typeface="Helvetica Neue Black Condensed"/>
              </a:rPr>
              <a:t>البركة</a:t>
            </a:r>
            <a:endParaRPr lang="en-US" spc="-100" dirty="0">
              <a:solidFill>
                <a:srgbClr val="FFFFFF"/>
              </a:solidFill>
              <a:latin typeface="Helvetica Neue Black Condensed"/>
              <a:ea typeface="ＭＳ Ｐゴシック" charset="0"/>
              <a:cs typeface="Helvetica Neue Black Condensed"/>
            </a:endParaRPr>
          </a:p>
        </p:txBody>
      </p:sp>
      <p:sp>
        <p:nvSpPr>
          <p:cNvPr id="8" name="Notched Right Arrow 7"/>
          <p:cNvSpPr/>
          <p:nvPr/>
        </p:nvSpPr>
        <p:spPr bwMode="auto">
          <a:xfrm>
            <a:off x="2917786" y="3587708"/>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36314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p:bldP spid="7" grpId="0"/>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ماهو التجاوب المناسب مع </a:t>
            </a:r>
            <a:r>
              <a:rPr lang="ar-JO" sz="5400" b="1" dirty="0">
                <a:solidFill>
                  <a:srgbClr val="FFFF00"/>
                </a:solidFill>
                <a:effectLst>
                  <a:glow rad="127000">
                    <a:schemeClr val="tx1"/>
                  </a:glow>
                </a:effectLst>
                <a:latin typeface="Arial" charset="0"/>
                <a:ea typeface="ＭＳ Ｐゴシック" charset="0"/>
                <a:cs typeface="ＭＳ Ｐゴシック" charset="0"/>
              </a:rPr>
              <a:t>المعاناة</a:t>
            </a:r>
            <a:r>
              <a:rPr lang="ar-JO" sz="5400" b="1" dirty="0">
                <a:effectLst>
                  <a:glow rad="127000">
                    <a:schemeClr val="tx1"/>
                  </a:glow>
                </a:effectLst>
                <a:latin typeface="Arial" charset="0"/>
                <a:ea typeface="ＭＳ Ｐゴシック" charset="0"/>
                <a:cs typeface="ＭＳ Ｐゴシック" charset="0"/>
              </a:rPr>
              <a:t> الصالحة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3890686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a:defRPr/>
            </a:pP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1. </a:t>
            </a:r>
            <a:r>
              <a:rPr lang="ar-JO" b="1" dirty="0">
                <a:solidFill>
                  <a:srgbClr val="FFFF00"/>
                </a:solidFill>
                <a:effectLst>
                  <a:glow rad="127000">
                    <a:schemeClr val="tx1"/>
                  </a:glow>
                </a:effectLst>
                <a:latin typeface="Arial" charset="0"/>
                <a:ea typeface="ＭＳ Ｐゴシック" charset="0"/>
                <a:cs typeface="ＭＳ Ｐゴシック" charset="0"/>
              </a:rPr>
              <a:t>الإطار</a:t>
            </a:r>
            <a:r>
              <a:rPr lang="ar-JO" b="1" dirty="0">
                <a:effectLst>
                  <a:glow rad="127000">
                    <a:schemeClr val="tx1"/>
                  </a:glow>
                </a:effectLst>
                <a:latin typeface="Arial" charset="0"/>
                <a:ea typeface="ＭＳ Ｐゴシック" charset="0"/>
                <a:cs typeface="ＭＳ Ｐゴシック" charset="0"/>
              </a:rPr>
              <a:t> : تأتي المعاناة أحياناً عندما لا نفعل أي شيء خاطئ (أي 1-2)</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1408400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r">
              <a:defRPr/>
            </a:pPr>
            <a:r>
              <a:rPr lang="ar-JO" b="1" dirty="0">
                <a:effectLst>
                  <a:glow rad="127000">
                    <a:schemeClr val="tx1"/>
                  </a:glow>
                </a:effectLst>
                <a:latin typeface="Arial" charset="0"/>
                <a:ea typeface="ＭＳ Ｐゴシック" charset="0"/>
                <a:cs typeface="ＭＳ Ｐゴシック" charset="0"/>
              </a:rPr>
              <a:t>2. الجدال : نصارع مع المعاناة الصالحة حتى يشارك الله </a:t>
            </a:r>
            <a:r>
              <a:rPr lang="ar-JO" b="1" dirty="0">
                <a:solidFill>
                  <a:srgbClr val="FFFF00"/>
                </a:solidFill>
                <a:effectLst>
                  <a:glow rad="127000">
                    <a:schemeClr val="tx1"/>
                  </a:glow>
                </a:effectLst>
                <a:latin typeface="Arial" charset="0"/>
                <a:ea typeface="ＭＳ Ｐゴシック" charset="0"/>
                <a:cs typeface="ＭＳ Ｐゴシック" charset="0"/>
              </a:rPr>
              <a:t>سوء الفهم </a:t>
            </a:r>
            <a:r>
              <a:rPr lang="ar-JO" b="1" dirty="0">
                <a:effectLst>
                  <a:glow rad="127000">
                    <a:schemeClr val="tx1"/>
                  </a:glow>
                </a:effectLst>
                <a:latin typeface="Arial" charset="0"/>
                <a:ea typeface="ＭＳ Ｐゴシック" charset="0"/>
                <a:cs typeface="ＭＳ Ｐゴシック" charset="0"/>
              </a:rPr>
              <a:t>(أيوب 3-41)</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0545149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r">
              <a:defRPr/>
            </a:pPr>
            <a:r>
              <a:rPr lang="ar-JO" b="1" dirty="0">
                <a:effectLst>
                  <a:glow rad="127000">
                    <a:schemeClr val="tx1"/>
                  </a:glow>
                </a:effectLst>
                <a:latin typeface="Arial" charset="0"/>
                <a:ea typeface="ＭＳ Ｐゴシック" charset="0"/>
                <a:cs typeface="ＭＳ Ｐゴシック" charset="0"/>
              </a:rPr>
              <a:t>3. </a:t>
            </a:r>
            <a:r>
              <a:rPr lang="ar-JO" b="1" dirty="0">
                <a:solidFill>
                  <a:srgbClr val="FFFF00"/>
                </a:solidFill>
                <a:effectLst>
                  <a:glow rad="127000">
                    <a:schemeClr val="tx1"/>
                  </a:glow>
                </a:effectLst>
                <a:latin typeface="Arial" charset="0"/>
                <a:ea typeface="ＭＳ Ｐゴシック" charset="0"/>
                <a:cs typeface="ＭＳ Ｐゴシック" charset="0"/>
              </a:rPr>
              <a:t>القرار</a:t>
            </a:r>
            <a:r>
              <a:rPr lang="ar-JO" b="1" dirty="0">
                <a:effectLst>
                  <a:glow rad="127000">
                    <a:schemeClr val="tx1"/>
                  </a:glow>
                </a:effectLst>
                <a:latin typeface="Arial" charset="0"/>
                <a:ea typeface="ＭＳ Ｐゴシック" charset="0"/>
                <a:cs typeface="ＭＳ Ｐゴシック" charset="0"/>
              </a:rPr>
              <a:t> : تجاوبنا المناسب هو أن نخضع لله (أيوب 42)</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5700483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أيوب 42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2660309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4" descr="jo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2"/>
          <p:cNvSpPr txBox="1">
            <a:spLocks noChangeArrowheads="1"/>
          </p:cNvSpPr>
          <p:nvPr/>
        </p:nvSpPr>
        <p:spPr bwMode="auto">
          <a:xfrm>
            <a:off x="8145463" y="-26988"/>
            <a:ext cx="1035050" cy="53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solidFill>
                  <a:srgbClr val="FFFFFF"/>
                </a:solidFill>
                <a:latin typeface="Arial" charset="0"/>
                <a:cs typeface="Arial" charset="0"/>
              </a:rPr>
              <a:t>370</a:t>
            </a:r>
            <a:endParaRPr lang="en-US" sz="2400" b="1" dirty="0">
              <a:solidFill>
                <a:srgbClr val="FFFFFF"/>
              </a:solidFill>
              <a:latin typeface="Arial" charset="0"/>
              <a:cs typeface="Arial" charset="0"/>
            </a:endParaRPr>
          </a:p>
        </p:txBody>
      </p:sp>
      <p:sp>
        <p:nvSpPr>
          <p:cNvPr id="18125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الملخص</a:t>
            </a:r>
            <a:endParaRPr lang="en-US" dirty="0">
              <a:solidFill>
                <a:srgbClr val="FFFFFF"/>
              </a:solidFill>
              <a:latin typeface="Arial Black" charset="0"/>
              <a:ea typeface="宋体" charset="0"/>
              <a:cs typeface="宋体" charset="0"/>
            </a:endParaRPr>
          </a:p>
        </p:txBody>
      </p:sp>
      <p:sp>
        <p:nvSpPr>
          <p:cNvPr id="40965" name="Text Box 5"/>
          <p:cNvSpPr txBox="1">
            <a:spLocks noChangeArrowheads="1"/>
          </p:cNvSpPr>
          <p:nvPr/>
        </p:nvSpPr>
        <p:spPr bwMode="auto">
          <a:xfrm>
            <a:off x="144463" y="4005263"/>
            <a:ext cx="4572000" cy="1569660"/>
          </a:xfrm>
          <a:prstGeom prst="rect">
            <a:avLst/>
          </a:prstGeom>
          <a:solidFill>
            <a:srgbClr val="8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0"/>
              </a:spcBef>
              <a:spcAft>
                <a:spcPct val="0"/>
              </a:spcAft>
            </a:pPr>
            <a:r>
              <a:rPr lang="ar-JO" altLang="zh-CN" sz="2400" b="1" dirty="0">
                <a:solidFill>
                  <a:srgbClr val="FFFFFF"/>
                </a:solidFill>
                <a:latin typeface="Times New Roman" pitchFamily="18" charset="0"/>
                <a:ea typeface="宋体" charset="0"/>
                <a:cs typeface="Times New Roman" pitchFamily="18" charset="0"/>
              </a:rPr>
              <a:t>3. خضع أيوب لله بسبب سوء فهمه لسيادته ثم صلى لأصدقائه و استرد ممتلكاته، أولاده و صحته و هذا يؤكد بركات الله على من يقبلون خطته (أي 42)</a:t>
            </a:r>
            <a:endParaRPr lang="en-US" altLang="zh-CN" sz="2400" b="1" dirty="0">
              <a:solidFill>
                <a:srgbClr val="FFFFFF"/>
              </a:solidFill>
              <a:latin typeface="Times New Roman" pitchFamily="18" charset="0"/>
              <a:ea typeface="宋体" charset="0"/>
              <a:cs typeface="Times New Roman" pitchFamily="18" charset="0"/>
            </a:endParaRPr>
          </a:p>
        </p:txBody>
      </p:sp>
    </p:spTree>
    <p:extLst>
      <p:ext uri="{BB962C8B-B14F-4D97-AF65-F5344CB8AC3E}">
        <p14:creationId xmlns:p14="http://schemas.microsoft.com/office/powerpoint/2010/main" val="576736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ar-JO" sz="2400" b="1" dirty="0">
                <a:latin typeface="Arial" charset="0"/>
                <a:cs typeface="Arial" charset="0"/>
              </a:rPr>
              <a:t>370</a:t>
            </a:r>
            <a:endParaRPr lang="en-US" sz="2400" b="1" dirty="0">
              <a:latin typeface="Arial" charset="0"/>
              <a:cs typeface="Arial" charset="0"/>
            </a:endParaRPr>
          </a:p>
        </p:txBody>
      </p:sp>
      <p:sp>
        <p:nvSpPr>
          <p:cNvPr id="182275"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ar-JO" altLang="zh-CN" sz="2800" b="1" dirty="0">
                <a:solidFill>
                  <a:srgbClr val="FFFFFF"/>
                </a:solidFill>
                <a:latin typeface="Times New Roman" pitchFamily="18" charset="0"/>
                <a:ea typeface="宋体" charset="0"/>
                <a:cs typeface="Times New Roman" pitchFamily="18" charset="0"/>
              </a:rPr>
              <a:t>التباينات بين أيوب 1 و ايوب 42</a:t>
            </a:r>
            <a:endParaRPr lang="en-US" sz="2800" b="1" dirty="0">
              <a:solidFill>
                <a:srgbClr val="FFFFFF"/>
              </a:solidFill>
              <a:latin typeface="Times New Roman" pitchFamily="18" charset="0"/>
              <a:ea typeface="宋体" charset="0"/>
              <a:cs typeface="Times New Roman" pitchFamily="18" charset="0"/>
            </a:endParaRPr>
          </a:p>
        </p:txBody>
      </p:sp>
      <p:grpSp>
        <p:nvGrpSpPr>
          <p:cNvPr id="182276" name="Group 6"/>
          <p:cNvGrpSpPr>
            <a:grpSpLocks/>
          </p:cNvGrpSpPr>
          <p:nvPr/>
        </p:nvGrpSpPr>
        <p:grpSpPr bwMode="auto">
          <a:xfrm>
            <a:off x="76200" y="892175"/>
            <a:ext cx="8915400" cy="5737225"/>
            <a:chOff x="0" y="0"/>
            <a:chExt cx="4002" cy="4190"/>
          </a:xfrm>
        </p:grpSpPr>
        <p:grpSp>
          <p:nvGrpSpPr>
            <p:cNvPr id="182277" name="Group 7"/>
            <p:cNvGrpSpPr>
              <a:grpSpLocks/>
            </p:cNvGrpSpPr>
            <p:nvPr/>
          </p:nvGrpSpPr>
          <p:grpSpPr bwMode="auto">
            <a:xfrm>
              <a:off x="0" y="0"/>
              <a:ext cx="806" cy="432"/>
              <a:chOff x="0" y="0"/>
              <a:chExt cx="806" cy="432"/>
            </a:xfrm>
          </p:grpSpPr>
          <p:sp>
            <p:nvSpPr>
              <p:cNvPr id="182335" name="Rectangle 8"/>
              <p:cNvSpPr>
                <a:spLocks noChangeArrowheads="1"/>
              </p:cNvSpPr>
              <p:nvPr/>
            </p:nvSpPr>
            <p:spPr bwMode="auto">
              <a:xfrm>
                <a:off x="0" y="0"/>
                <a:ext cx="806"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36" name="Rectangle 9"/>
              <p:cNvSpPr>
                <a:spLocks noChangeArrowheads="1"/>
              </p:cNvSpPr>
              <p:nvPr/>
            </p:nvSpPr>
            <p:spPr bwMode="auto">
              <a:xfrm>
                <a:off x="43" y="0"/>
                <a:ext cx="72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 </a:t>
                </a:r>
              </a:p>
              <a:p>
                <a:pPr defTabSz="914400" eaLnBrk="0" fontAlgn="base" hangingPunct="0">
                  <a:spcBef>
                    <a:spcPct val="0"/>
                  </a:spcBef>
                  <a:spcAft>
                    <a:spcPct val="0"/>
                  </a:spcAft>
                  <a:tabLst>
                    <a:tab pos="685800" algn="l"/>
                  </a:tabLst>
                </a:pPr>
                <a:endParaRPr lang="en-US" altLang="zh-CN" sz="2400" b="1">
                  <a:solidFill>
                    <a:srgbClr val="000000"/>
                  </a:solidFill>
                  <a:latin typeface="Arial Narrow" charset="0"/>
                  <a:ea typeface="宋体" charset="0"/>
                  <a:cs typeface="宋体" charset="0"/>
                </a:endParaRPr>
              </a:p>
            </p:txBody>
          </p:sp>
        </p:grpSp>
        <p:grpSp>
          <p:nvGrpSpPr>
            <p:cNvPr id="182278" name="Group 10"/>
            <p:cNvGrpSpPr>
              <a:grpSpLocks/>
            </p:cNvGrpSpPr>
            <p:nvPr/>
          </p:nvGrpSpPr>
          <p:grpSpPr bwMode="auto">
            <a:xfrm>
              <a:off x="806" y="0"/>
              <a:ext cx="1490" cy="432"/>
              <a:chOff x="806" y="0"/>
              <a:chExt cx="1490" cy="432"/>
            </a:xfrm>
          </p:grpSpPr>
          <p:sp>
            <p:nvSpPr>
              <p:cNvPr id="182333" name="Rectangle 11"/>
              <p:cNvSpPr>
                <a:spLocks noChangeArrowheads="1"/>
              </p:cNvSpPr>
              <p:nvPr/>
            </p:nvSpPr>
            <p:spPr bwMode="auto">
              <a:xfrm>
                <a:off x="806" y="0"/>
                <a:ext cx="149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34" name="Rectangle 12"/>
              <p:cNvSpPr>
                <a:spLocks noChangeArrowheads="1"/>
              </p:cNvSpPr>
              <p:nvPr/>
            </p:nvSpPr>
            <p:spPr bwMode="auto">
              <a:xfrm>
                <a:off x="849" y="0"/>
                <a:ext cx="1404"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800" b="1" dirty="0">
                    <a:solidFill>
                      <a:srgbClr val="FFFFFF"/>
                    </a:solidFill>
                    <a:latin typeface="Times New Roman" pitchFamily="18" charset="0"/>
                    <a:ea typeface="宋体" charset="0"/>
                    <a:cs typeface="Times New Roman" pitchFamily="18" charset="0"/>
                  </a:rPr>
                  <a:t>أيوب 1</a:t>
                </a:r>
                <a:endParaRPr lang="en-US" altLang="zh-CN" sz="2800" b="1" dirty="0">
                  <a:solidFill>
                    <a:srgbClr val="000000"/>
                  </a:solidFill>
                  <a:latin typeface="Times New Roman" pitchFamily="18" charset="0"/>
                  <a:ea typeface="宋体" charset="0"/>
                  <a:cs typeface="Times New Roman" pitchFamily="18" charset="0"/>
                </a:endParaRPr>
              </a:p>
            </p:txBody>
          </p:sp>
        </p:grpSp>
        <p:grpSp>
          <p:nvGrpSpPr>
            <p:cNvPr id="182279" name="Group 13"/>
            <p:cNvGrpSpPr>
              <a:grpSpLocks/>
            </p:cNvGrpSpPr>
            <p:nvPr/>
          </p:nvGrpSpPr>
          <p:grpSpPr bwMode="auto">
            <a:xfrm>
              <a:off x="2296" y="0"/>
              <a:ext cx="1706" cy="432"/>
              <a:chOff x="2296" y="0"/>
              <a:chExt cx="1706" cy="432"/>
            </a:xfrm>
          </p:grpSpPr>
          <p:sp>
            <p:nvSpPr>
              <p:cNvPr id="182331" name="Rectangle 14"/>
              <p:cNvSpPr>
                <a:spLocks noChangeArrowheads="1"/>
              </p:cNvSpPr>
              <p:nvPr/>
            </p:nvSpPr>
            <p:spPr bwMode="auto">
              <a:xfrm>
                <a:off x="2296" y="0"/>
                <a:ext cx="1706"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32" name="Rectangle 15"/>
              <p:cNvSpPr>
                <a:spLocks noChangeArrowheads="1"/>
              </p:cNvSpPr>
              <p:nvPr/>
            </p:nvSpPr>
            <p:spPr bwMode="auto">
              <a:xfrm>
                <a:off x="2339" y="0"/>
                <a:ext cx="162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800" b="1" dirty="0">
                    <a:solidFill>
                      <a:srgbClr val="FFFFFF"/>
                    </a:solidFill>
                    <a:latin typeface="Times New Roman" pitchFamily="18" charset="0"/>
                    <a:ea typeface="宋体" charset="0"/>
                    <a:cs typeface="Times New Roman" pitchFamily="18" charset="0"/>
                  </a:rPr>
                  <a:t>أيوب 42</a:t>
                </a:r>
                <a:endParaRPr lang="en-US" altLang="zh-CN" sz="2800" b="1" dirty="0">
                  <a:solidFill>
                    <a:srgbClr val="000000"/>
                  </a:solidFill>
                  <a:latin typeface="Times New Roman" pitchFamily="18" charset="0"/>
                  <a:ea typeface="宋体" charset="0"/>
                  <a:cs typeface="Times New Roman" pitchFamily="18" charset="0"/>
                </a:endParaRPr>
              </a:p>
            </p:txBody>
          </p:sp>
        </p:grpSp>
        <p:grpSp>
          <p:nvGrpSpPr>
            <p:cNvPr id="182280" name="Group 16"/>
            <p:cNvGrpSpPr>
              <a:grpSpLocks/>
            </p:cNvGrpSpPr>
            <p:nvPr/>
          </p:nvGrpSpPr>
          <p:grpSpPr bwMode="auto">
            <a:xfrm>
              <a:off x="0" y="432"/>
              <a:ext cx="806" cy="500"/>
              <a:chOff x="0" y="432"/>
              <a:chExt cx="806" cy="500"/>
            </a:xfrm>
          </p:grpSpPr>
          <p:sp>
            <p:nvSpPr>
              <p:cNvPr id="182329" name="Rectangle 17"/>
              <p:cNvSpPr>
                <a:spLocks noChangeArrowheads="1"/>
              </p:cNvSpPr>
              <p:nvPr/>
            </p:nvSpPr>
            <p:spPr bwMode="auto">
              <a:xfrm>
                <a:off x="0" y="432"/>
                <a:ext cx="806"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30" name="Rectangle 18"/>
              <p:cNvSpPr>
                <a:spLocks noChangeArrowheads="1"/>
              </p:cNvSpPr>
              <p:nvPr/>
            </p:nvSpPr>
            <p:spPr bwMode="auto">
              <a:xfrm>
                <a:off x="43" y="432"/>
                <a:ext cx="720"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ar-JO" altLang="zh-CN" sz="2400" b="1" i="1" dirty="0">
                    <a:solidFill>
                      <a:srgbClr val="000000"/>
                    </a:solidFill>
                    <a:latin typeface="Arial Narrow" charset="0"/>
                    <a:ea typeface="宋体" charset="0"/>
                    <a:cs typeface="宋体" charset="0"/>
                  </a:rPr>
                  <a:t>الوصف</a:t>
                </a:r>
                <a:endParaRPr lang="en-US" altLang="zh-CN" sz="2400" b="1" dirty="0">
                  <a:solidFill>
                    <a:srgbClr val="000000"/>
                  </a:solidFill>
                  <a:latin typeface="Arial Narrow" charset="0"/>
                  <a:ea typeface="宋体" charset="0"/>
                  <a:cs typeface="宋体" charset="0"/>
                </a:endParaRPr>
              </a:p>
            </p:txBody>
          </p:sp>
        </p:grpSp>
        <p:sp>
          <p:nvSpPr>
            <p:cNvPr id="182281" name="Rectangle 19"/>
            <p:cNvSpPr>
              <a:spLocks noChangeArrowheads="1"/>
            </p:cNvSpPr>
            <p:nvPr/>
          </p:nvSpPr>
          <p:spPr bwMode="auto">
            <a:xfrm>
              <a:off x="849" y="432"/>
              <a:ext cx="1404"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200" b="1" dirty="0">
                  <a:solidFill>
                    <a:srgbClr val="000000"/>
                  </a:solidFill>
                  <a:latin typeface="Arial Narrow" charset="0"/>
                  <a:ea typeface="宋体" charset="0"/>
                  <a:cs typeface="宋体" charset="0"/>
                </a:rPr>
                <a:t>بلا لوم و مستقيم يتقي الله و يحيد عن الشر</a:t>
              </a:r>
              <a:endParaRPr lang="en-US" altLang="zh-CN" sz="2200" b="1" dirty="0">
                <a:solidFill>
                  <a:srgbClr val="000000"/>
                </a:solidFill>
                <a:latin typeface="Arial Narrow" charset="0"/>
                <a:ea typeface="宋体" charset="0"/>
                <a:cs typeface="宋体" charset="0"/>
              </a:endParaRPr>
            </a:p>
          </p:txBody>
        </p:sp>
        <p:sp>
          <p:nvSpPr>
            <p:cNvPr id="182282" name="Rectangle 20"/>
            <p:cNvSpPr>
              <a:spLocks noChangeArrowheads="1"/>
            </p:cNvSpPr>
            <p:nvPr/>
          </p:nvSpPr>
          <p:spPr bwMode="auto">
            <a:xfrm>
              <a:off x="2253" y="432"/>
              <a:ext cx="1620"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200" b="1" dirty="0">
                  <a:solidFill>
                    <a:srgbClr val="000000"/>
                  </a:solidFill>
                  <a:latin typeface="Arial Narrow" charset="0"/>
                  <a:ea typeface="宋体" charset="0"/>
                  <a:cs typeface="宋体" charset="0"/>
                </a:rPr>
                <a:t>بلا لوم مع أنه تائب يتقي الله و يصلي لأصدقائه</a:t>
              </a:r>
              <a:endParaRPr lang="en-US" altLang="zh-CN" sz="2200" b="1" dirty="0">
                <a:solidFill>
                  <a:srgbClr val="000000"/>
                </a:solidFill>
                <a:latin typeface="Arial Narrow" charset="0"/>
                <a:ea typeface="宋体" charset="0"/>
                <a:cs typeface="宋体" charset="0"/>
              </a:endParaRPr>
            </a:p>
          </p:txBody>
        </p:sp>
        <p:grpSp>
          <p:nvGrpSpPr>
            <p:cNvPr id="182283" name="Group 21"/>
            <p:cNvGrpSpPr>
              <a:grpSpLocks/>
            </p:cNvGrpSpPr>
            <p:nvPr/>
          </p:nvGrpSpPr>
          <p:grpSpPr bwMode="auto">
            <a:xfrm>
              <a:off x="0" y="932"/>
              <a:ext cx="806" cy="394"/>
              <a:chOff x="0" y="932"/>
              <a:chExt cx="806" cy="394"/>
            </a:xfrm>
          </p:grpSpPr>
          <p:sp>
            <p:nvSpPr>
              <p:cNvPr id="182327" name="Rectangle 22"/>
              <p:cNvSpPr>
                <a:spLocks noChangeArrowheads="1"/>
              </p:cNvSpPr>
              <p:nvPr/>
            </p:nvSpPr>
            <p:spPr bwMode="auto">
              <a:xfrm>
                <a:off x="0" y="932"/>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8" name="Rectangle 23"/>
              <p:cNvSpPr>
                <a:spLocks noChangeArrowheads="1"/>
              </p:cNvSpPr>
              <p:nvPr/>
            </p:nvSpPr>
            <p:spPr bwMode="auto">
              <a:xfrm>
                <a:off x="43" y="932"/>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ar-JO" altLang="zh-CN" sz="2400" b="1" i="1" dirty="0">
                    <a:solidFill>
                      <a:srgbClr val="000000"/>
                    </a:solidFill>
                    <a:latin typeface="Arial Narrow" charset="0"/>
                    <a:ea typeface="宋体" charset="0"/>
                    <a:cs typeface="宋体" charset="0"/>
                  </a:rPr>
                  <a:t>الأبناء</a:t>
                </a:r>
                <a:endParaRPr lang="en-US" altLang="zh-CN" sz="2400" b="1" dirty="0">
                  <a:solidFill>
                    <a:srgbClr val="000000"/>
                  </a:solidFill>
                  <a:latin typeface="Arial Narrow" charset="0"/>
                  <a:ea typeface="宋体" charset="0"/>
                  <a:cs typeface="宋体" charset="0"/>
                </a:endParaRPr>
              </a:p>
            </p:txBody>
          </p:sp>
        </p:grpSp>
        <p:sp>
          <p:nvSpPr>
            <p:cNvPr id="182284" name="Rectangle 24"/>
            <p:cNvSpPr>
              <a:spLocks noChangeArrowheads="1"/>
            </p:cNvSpPr>
            <p:nvPr/>
          </p:nvSpPr>
          <p:spPr bwMode="auto">
            <a:xfrm>
              <a:off x="849" y="932"/>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7</a:t>
              </a:r>
              <a:endParaRPr lang="en-US" altLang="zh-CN" sz="2400" b="1" dirty="0">
                <a:solidFill>
                  <a:srgbClr val="000000"/>
                </a:solidFill>
                <a:latin typeface="Times New Roman" pitchFamily="18" charset="0"/>
                <a:ea typeface="宋体" charset="0"/>
                <a:cs typeface="Times New Roman" pitchFamily="18" charset="0"/>
              </a:endParaRPr>
            </a:p>
          </p:txBody>
        </p:sp>
        <p:sp>
          <p:nvSpPr>
            <p:cNvPr id="182285" name="Rectangle 25"/>
            <p:cNvSpPr>
              <a:spLocks noChangeArrowheads="1"/>
            </p:cNvSpPr>
            <p:nvPr/>
          </p:nvSpPr>
          <p:spPr bwMode="auto">
            <a:xfrm>
              <a:off x="2253" y="932"/>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7</a:t>
              </a:r>
              <a:endParaRPr lang="en-US" altLang="zh-CN" sz="2400" b="1" dirty="0">
                <a:solidFill>
                  <a:srgbClr val="000000"/>
                </a:solidFill>
                <a:latin typeface="Times New Roman" pitchFamily="18" charset="0"/>
                <a:ea typeface="宋体" charset="0"/>
                <a:cs typeface="Times New Roman" pitchFamily="18" charset="0"/>
              </a:endParaRPr>
            </a:p>
          </p:txBody>
        </p:sp>
        <p:grpSp>
          <p:nvGrpSpPr>
            <p:cNvPr id="182286" name="Group 26"/>
            <p:cNvGrpSpPr>
              <a:grpSpLocks/>
            </p:cNvGrpSpPr>
            <p:nvPr/>
          </p:nvGrpSpPr>
          <p:grpSpPr bwMode="auto">
            <a:xfrm>
              <a:off x="0" y="1326"/>
              <a:ext cx="806" cy="500"/>
              <a:chOff x="0" y="1326"/>
              <a:chExt cx="806" cy="500"/>
            </a:xfrm>
          </p:grpSpPr>
          <p:sp>
            <p:nvSpPr>
              <p:cNvPr id="182325" name="Rectangle 27"/>
              <p:cNvSpPr>
                <a:spLocks noChangeArrowheads="1"/>
              </p:cNvSpPr>
              <p:nvPr/>
            </p:nvSpPr>
            <p:spPr bwMode="auto">
              <a:xfrm>
                <a:off x="0" y="1326"/>
                <a:ext cx="806"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6" name="Rectangle 28"/>
              <p:cNvSpPr>
                <a:spLocks noChangeArrowheads="1"/>
              </p:cNvSpPr>
              <p:nvPr/>
            </p:nvSpPr>
            <p:spPr bwMode="auto">
              <a:xfrm>
                <a:off x="43" y="1326"/>
                <a:ext cx="720"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ar-JO" altLang="zh-CN" sz="2400" b="1" i="1" dirty="0">
                    <a:solidFill>
                      <a:srgbClr val="000000"/>
                    </a:solidFill>
                    <a:latin typeface="Arial Narrow" charset="0"/>
                    <a:ea typeface="宋体" charset="0"/>
                    <a:cs typeface="宋体" charset="0"/>
                  </a:rPr>
                  <a:t>البنات</a:t>
                </a:r>
                <a:endParaRPr lang="en-US" altLang="zh-CN" sz="2400" b="1" dirty="0">
                  <a:solidFill>
                    <a:srgbClr val="000000"/>
                  </a:solidFill>
                  <a:latin typeface="Arial Narrow" charset="0"/>
                  <a:ea typeface="宋体" charset="0"/>
                  <a:cs typeface="宋体" charset="0"/>
                </a:endParaRPr>
              </a:p>
            </p:txBody>
          </p:sp>
        </p:grpSp>
        <p:sp>
          <p:nvSpPr>
            <p:cNvPr id="182287" name="Rectangle 29"/>
            <p:cNvSpPr>
              <a:spLocks noChangeArrowheads="1"/>
            </p:cNvSpPr>
            <p:nvPr/>
          </p:nvSpPr>
          <p:spPr bwMode="auto">
            <a:xfrm>
              <a:off x="849" y="1326"/>
              <a:ext cx="1404"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3 (يأكلون مع إخوتهم في الإحتفالات)</a:t>
              </a:r>
              <a:endParaRPr lang="en-US" altLang="zh-CN" sz="2400" b="1" dirty="0">
                <a:solidFill>
                  <a:srgbClr val="000000"/>
                </a:solidFill>
                <a:latin typeface="Times New Roman" pitchFamily="18" charset="0"/>
                <a:ea typeface="宋体" charset="0"/>
                <a:cs typeface="Times New Roman" pitchFamily="18" charset="0"/>
              </a:endParaRPr>
            </a:p>
          </p:txBody>
        </p:sp>
        <p:sp>
          <p:nvSpPr>
            <p:cNvPr id="182288" name="Rectangle 30"/>
            <p:cNvSpPr>
              <a:spLocks noChangeArrowheads="1"/>
            </p:cNvSpPr>
            <p:nvPr/>
          </p:nvSpPr>
          <p:spPr bwMode="auto">
            <a:xfrm>
              <a:off x="2253" y="1326"/>
              <a:ext cx="1620"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3 (أكثر جمالاً، وارثات)</a:t>
              </a:r>
              <a:endParaRPr lang="en-US" altLang="zh-CN" sz="2400" b="1" dirty="0">
                <a:solidFill>
                  <a:srgbClr val="000000"/>
                </a:solidFill>
                <a:latin typeface="Times New Roman" pitchFamily="18" charset="0"/>
                <a:ea typeface="宋体" charset="0"/>
                <a:cs typeface="Times New Roman" pitchFamily="18" charset="0"/>
              </a:endParaRPr>
            </a:p>
          </p:txBody>
        </p:sp>
        <p:grpSp>
          <p:nvGrpSpPr>
            <p:cNvPr id="182289" name="Group 31"/>
            <p:cNvGrpSpPr>
              <a:grpSpLocks/>
            </p:cNvGrpSpPr>
            <p:nvPr/>
          </p:nvGrpSpPr>
          <p:grpSpPr bwMode="auto">
            <a:xfrm>
              <a:off x="0" y="1826"/>
              <a:ext cx="806" cy="394"/>
              <a:chOff x="0" y="1826"/>
              <a:chExt cx="806" cy="394"/>
            </a:xfrm>
          </p:grpSpPr>
          <p:sp>
            <p:nvSpPr>
              <p:cNvPr id="182323" name="Rectangle 32"/>
              <p:cNvSpPr>
                <a:spLocks noChangeArrowheads="1"/>
              </p:cNvSpPr>
              <p:nvPr/>
            </p:nvSpPr>
            <p:spPr bwMode="auto">
              <a:xfrm>
                <a:off x="0" y="1826"/>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4" name="Rectangle 33"/>
              <p:cNvSpPr>
                <a:spLocks noChangeArrowheads="1"/>
              </p:cNvSpPr>
              <p:nvPr/>
            </p:nvSpPr>
            <p:spPr bwMode="auto">
              <a:xfrm>
                <a:off x="43" y="1826"/>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ar-JO" altLang="zh-CN" sz="2400" b="1" i="1" dirty="0">
                    <a:solidFill>
                      <a:srgbClr val="000000"/>
                    </a:solidFill>
                    <a:latin typeface="Arial Narrow" charset="0"/>
                    <a:ea typeface="宋体" charset="0"/>
                    <a:cs typeface="宋体" charset="0"/>
                  </a:rPr>
                  <a:t>الخراف</a:t>
                </a:r>
                <a:endParaRPr lang="en-US" altLang="zh-CN" sz="2400" b="1" dirty="0">
                  <a:solidFill>
                    <a:srgbClr val="000000"/>
                  </a:solidFill>
                  <a:latin typeface="Arial Narrow" charset="0"/>
                  <a:ea typeface="宋体" charset="0"/>
                  <a:cs typeface="宋体" charset="0"/>
                </a:endParaRPr>
              </a:p>
            </p:txBody>
          </p:sp>
        </p:grpSp>
        <p:sp>
          <p:nvSpPr>
            <p:cNvPr id="182290" name="Rectangle 34"/>
            <p:cNvSpPr>
              <a:spLocks noChangeArrowheads="1"/>
            </p:cNvSpPr>
            <p:nvPr/>
          </p:nvSpPr>
          <p:spPr bwMode="auto">
            <a:xfrm>
              <a:off x="849" y="1826"/>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7000</a:t>
              </a:r>
              <a:endParaRPr lang="en-US" altLang="zh-CN" sz="2400" b="1" dirty="0">
                <a:solidFill>
                  <a:srgbClr val="000000"/>
                </a:solidFill>
                <a:latin typeface="Times New Roman" pitchFamily="18" charset="0"/>
                <a:ea typeface="宋体" charset="0"/>
                <a:cs typeface="Times New Roman" pitchFamily="18" charset="0"/>
              </a:endParaRPr>
            </a:p>
          </p:txBody>
        </p:sp>
        <p:sp>
          <p:nvSpPr>
            <p:cNvPr id="182291" name="Rectangle 35"/>
            <p:cNvSpPr>
              <a:spLocks noChangeArrowheads="1"/>
            </p:cNvSpPr>
            <p:nvPr/>
          </p:nvSpPr>
          <p:spPr bwMode="auto">
            <a:xfrm>
              <a:off x="2253" y="1826"/>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14000</a:t>
              </a:r>
              <a:endParaRPr lang="en-US" altLang="zh-CN" sz="2400" b="1" dirty="0">
                <a:solidFill>
                  <a:srgbClr val="000000"/>
                </a:solidFill>
                <a:latin typeface="Times New Roman" pitchFamily="18" charset="0"/>
                <a:ea typeface="宋体" charset="0"/>
                <a:cs typeface="Times New Roman" pitchFamily="18" charset="0"/>
              </a:endParaRPr>
            </a:p>
          </p:txBody>
        </p:sp>
        <p:grpSp>
          <p:nvGrpSpPr>
            <p:cNvPr id="182292" name="Group 36"/>
            <p:cNvGrpSpPr>
              <a:grpSpLocks/>
            </p:cNvGrpSpPr>
            <p:nvPr/>
          </p:nvGrpSpPr>
          <p:grpSpPr bwMode="auto">
            <a:xfrm>
              <a:off x="0" y="2220"/>
              <a:ext cx="806" cy="394"/>
              <a:chOff x="0" y="2220"/>
              <a:chExt cx="806" cy="394"/>
            </a:xfrm>
          </p:grpSpPr>
          <p:sp>
            <p:nvSpPr>
              <p:cNvPr id="182321" name="Rectangle 37"/>
              <p:cNvSpPr>
                <a:spLocks noChangeArrowheads="1"/>
              </p:cNvSpPr>
              <p:nvPr/>
            </p:nvSpPr>
            <p:spPr bwMode="auto">
              <a:xfrm>
                <a:off x="0" y="2220"/>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2" name="Rectangle 38"/>
              <p:cNvSpPr>
                <a:spLocks noChangeArrowheads="1"/>
              </p:cNvSpPr>
              <p:nvPr/>
            </p:nvSpPr>
            <p:spPr bwMode="auto">
              <a:xfrm>
                <a:off x="43" y="2220"/>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ar-JO" altLang="zh-CN" sz="2400" b="1" i="1" dirty="0">
                    <a:solidFill>
                      <a:srgbClr val="000000"/>
                    </a:solidFill>
                    <a:latin typeface="Arial Narrow" charset="0"/>
                    <a:ea typeface="宋体" charset="0"/>
                    <a:cs typeface="宋体" charset="0"/>
                  </a:rPr>
                  <a:t>الجمال</a:t>
                </a:r>
                <a:endParaRPr lang="en-US" altLang="zh-CN" sz="2400" b="1" dirty="0">
                  <a:solidFill>
                    <a:srgbClr val="000000"/>
                  </a:solidFill>
                  <a:latin typeface="Arial Narrow" charset="0"/>
                  <a:ea typeface="宋体" charset="0"/>
                  <a:cs typeface="宋体" charset="0"/>
                </a:endParaRPr>
              </a:p>
            </p:txBody>
          </p:sp>
        </p:grpSp>
        <p:sp>
          <p:nvSpPr>
            <p:cNvPr id="182293" name="Rectangle 39"/>
            <p:cNvSpPr>
              <a:spLocks noChangeArrowheads="1"/>
            </p:cNvSpPr>
            <p:nvPr/>
          </p:nvSpPr>
          <p:spPr bwMode="auto">
            <a:xfrm>
              <a:off x="849" y="2220"/>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3000</a:t>
              </a:r>
              <a:endParaRPr lang="en-US" altLang="zh-CN" sz="2400" b="1" dirty="0">
                <a:solidFill>
                  <a:srgbClr val="000000"/>
                </a:solidFill>
                <a:latin typeface="Times New Roman" pitchFamily="18" charset="0"/>
                <a:ea typeface="宋体" charset="0"/>
                <a:cs typeface="Times New Roman" pitchFamily="18" charset="0"/>
              </a:endParaRPr>
            </a:p>
          </p:txBody>
        </p:sp>
        <p:sp>
          <p:nvSpPr>
            <p:cNvPr id="182294" name="Rectangle 40"/>
            <p:cNvSpPr>
              <a:spLocks noChangeArrowheads="1"/>
            </p:cNvSpPr>
            <p:nvPr/>
          </p:nvSpPr>
          <p:spPr bwMode="auto">
            <a:xfrm>
              <a:off x="2253" y="2220"/>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6000</a:t>
              </a:r>
              <a:endParaRPr lang="en-US" altLang="zh-CN" sz="2400" b="1" dirty="0">
                <a:solidFill>
                  <a:srgbClr val="000000"/>
                </a:solidFill>
                <a:latin typeface="Times New Roman" pitchFamily="18" charset="0"/>
                <a:ea typeface="宋体" charset="0"/>
                <a:cs typeface="Times New Roman" pitchFamily="18" charset="0"/>
              </a:endParaRPr>
            </a:p>
          </p:txBody>
        </p:sp>
        <p:grpSp>
          <p:nvGrpSpPr>
            <p:cNvPr id="182295" name="Group 41"/>
            <p:cNvGrpSpPr>
              <a:grpSpLocks/>
            </p:cNvGrpSpPr>
            <p:nvPr/>
          </p:nvGrpSpPr>
          <p:grpSpPr bwMode="auto">
            <a:xfrm>
              <a:off x="0" y="2614"/>
              <a:ext cx="806" cy="394"/>
              <a:chOff x="0" y="2614"/>
              <a:chExt cx="806" cy="394"/>
            </a:xfrm>
          </p:grpSpPr>
          <p:sp>
            <p:nvSpPr>
              <p:cNvPr id="182319" name="Rectangle 42"/>
              <p:cNvSpPr>
                <a:spLocks noChangeArrowheads="1"/>
              </p:cNvSpPr>
              <p:nvPr/>
            </p:nvSpPr>
            <p:spPr bwMode="auto">
              <a:xfrm>
                <a:off x="0" y="2614"/>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0" name="Rectangle 43"/>
              <p:cNvSpPr>
                <a:spLocks noChangeArrowheads="1"/>
              </p:cNvSpPr>
              <p:nvPr/>
            </p:nvSpPr>
            <p:spPr bwMode="auto">
              <a:xfrm>
                <a:off x="43" y="2614"/>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ar-JO" altLang="zh-CN" sz="2400" b="1" i="1" dirty="0">
                    <a:solidFill>
                      <a:srgbClr val="000000"/>
                    </a:solidFill>
                    <a:latin typeface="Arial Narrow" charset="0"/>
                    <a:ea typeface="宋体" charset="0"/>
                    <a:cs typeface="宋体" charset="0"/>
                  </a:rPr>
                  <a:t>الثيران</a:t>
                </a:r>
                <a:endParaRPr lang="en-US" altLang="zh-CN" sz="2400" b="1" dirty="0">
                  <a:solidFill>
                    <a:srgbClr val="000000"/>
                  </a:solidFill>
                  <a:latin typeface="Arial Narrow" charset="0"/>
                  <a:ea typeface="宋体" charset="0"/>
                  <a:cs typeface="宋体" charset="0"/>
                </a:endParaRPr>
              </a:p>
            </p:txBody>
          </p:sp>
        </p:grpSp>
        <p:sp>
          <p:nvSpPr>
            <p:cNvPr id="182296" name="Rectangle 44"/>
            <p:cNvSpPr>
              <a:spLocks noChangeArrowheads="1"/>
            </p:cNvSpPr>
            <p:nvPr/>
          </p:nvSpPr>
          <p:spPr bwMode="auto">
            <a:xfrm>
              <a:off x="849" y="2614"/>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500</a:t>
              </a:r>
              <a:endParaRPr lang="en-US" altLang="zh-CN" sz="2400" b="1" dirty="0">
                <a:solidFill>
                  <a:srgbClr val="000000"/>
                </a:solidFill>
                <a:latin typeface="Times New Roman" pitchFamily="18" charset="0"/>
                <a:ea typeface="宋体" charset="0"/>
                <a:cs typeface="Times New Roman" pitchFamily="18" charset="0"/>
              </a:endParaRPr>
            </a:p>
          </p:txBody>
        </p:sp>
        <p:sp>
          <p:nvSpPr>
            <p:cNvPr id="182297" name="Rectangle 45"/>
            <p:cNvSpPr>
              <a:spLocks noChangeArrowheads="1"/>
            </p:cNvSpPr>
            <p:nvPr/>
          </p:nvSpPr>
          <p:spPr bwMode="auto">
            <a:xfrm>
              <a:off x="2253" y="2614"/>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1000</a:t>
              </a:r>
              <a:endParaRPr lang="en-US" altLang="zh-CN" sz="2400" b="1" dirty="0">
                <a:solidFill>
                  <a:srgbClr val="000000"/>
                </a:solidFill>
                <a:latin typeface="Times New Roman" pitchFamily="18" charset="0"/>
                <a:ea typeface="宋体" charset="0"/>
                <a:cs typeface="Times New Roman" pitchFamily="18" charset="0"/>
              </a:endParaRPr>
            </a:p>
          </p:txBody>
        </p:sp>
        <p:grpSp>
          <p:nvGrpSpPr>
            <p:cNvPr id="182298" name="Group 46"/>
            <p:cNvGrpSpPr>
              <a:grpSpLocks/>
            </p:cNvGrpSpPr>
            <p:nvPr/>
          </p:nvGrpSpPr>
          <p:grpSpPr bwMode="auto">
            <a:xfrm>
              <a:off x="0" y="3008"/>
              <a:ext cx="806" cy="394"/>
              <a:chOff x="0" y="3008"/>
              <a:chExt cx="806" cy="394"/>
            </a:xfrm>
          </p:grpSpPr>
          <p:sp>
            <p:nvSpPr>
              <p:cNvPr id="182317" name="Rectangle 47"/>
              <p:cNvSpPr>
                <a:spLocks noChangeArrowheads="1"/>
              </p:cNvSpPr>
              <p:nvPr/>
            </p:nvSpPr>
            <p:spPr bwMode="auto">
              <a:xfrm>
                <a:off x="0" y="3008"/>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18" name="Rectangle 48"/>
              <p:cNvSpPr>
                <a:spLocks noChangeArrowheads="1"/>
              </p:cNvSpPr>
              <p:nvPr/>
            </p:nvSpPr>
            <p:spPr bwMode="auto">
              <a:xfrm>
                <a:off x="43" y="3008"/>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ar-JO" altLang="zh-CN" sz="2400" b="1" i="1" dirty="0">
                    <a:solidFill>
                      <a:srgbClr val="000000"/>
                    </a:solidFill>
                    <a:latin typeface="Arial Narrow" charset="0"/>
                    <a:ea typeface="宋体" charset="0"/>
                    <a:cs typeface="宋体" charset="0"/>
                  </a:rPr>
                  <a:t>الحمير</a:t>
                </a:r>
                <a:endParaRPr lang="en-US" altLang="zh-CN" sz="2400" b="1" dirty="0">
                  <a:solidFill>
                    <a:srgbClr val="000000"/>
                  </a:solidFill>
                  <a:latin typeface="Arial Narrow" charset="0"/>
                  <a:ea typeface="宋体" charset="0"/>
                  <a:cs typeface="宋体" charset="0"/>
                </a:endParaRPr>
              </a:p>
            </p:txBody>
          </p:sp>
        </p:grpSp>
        <p:sp>
          <p:nvSpPr>
            <p:cNvPr id="182299" name="Rectangle 49"/>
            <p:cNvSpPr>
              <a:spLocks noChangeArrowheads="1"/>
            </p:cNvSpPr>
            <p:nvPr/>
          </p:nvSpPr>
          <p:spPr bwMode="auto">
            <a:xfrm>
              <a:off x="849" y="3008"/>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500</a:t>
              </a:r>
              <a:endParaRPr lang="en-US" altLang="zh-CN" sz="2400" b="1" dirty="0">
                <a:solidFill>
                  <a:srgbClr val="000000"/>
                </a:solidFill>
                <a:latin typeface="Times New Roman" pitchFamily="18" charset="0"/>
                <a:ea typeface="宋体" charset="0"/>
                <a:cs typeface="Times New Roman" pitchFamily="18" charset="0"/>
              </a:endParaRPr>
            </a:p>
          </p:txBody>
        </p:sp>
        <p:sp>
          <p:nvSpPr>
            <p:cNvPr id="182300" name="Rectangle 50"/>
            <p:cNvSpPr>
              <a:spLocks noChangeArrowheads="1"/>
            </p:cNvSpPr>
            <p:nvPr/>
          </p:nvSpPr>
          <p:spPr bwMode="auto">
            <a:xfrm>
              <a:off x="2253" y="3008"/>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1000</a:t>
              </a:r>
              <a:endParaRPr lang="en-US" altLang="zh-CN" sz="2400" b="1" dirty="0">
                <a:solidFill>
                  <a:srgbClr val="000000"/>
                </a:solidFill>
                <a:latin typeface="Times New Roman" pitchFamily="18" charset="0"/>
                <a:ea typeface="宋体" charset="0"/>
                <a:cs typeface="Times New Roman" pitchFamily="18" charset="0"/>
              </a:endParaRPr>
            </a:p>
          </p:txBody>
        </p:sp>
        <p:grpSp>
          <p:nvGrpSpPr>
            <p:cNvPr id="182301" name="Group 51"/>
            <p:cNvGrpSpPr>
              <a:grpSpLocks/>
            </p:cNvGrpSpPr>
            <p:nvPr/>
          </p:nvGrpSpPr>
          <p:grpSpPr bwMode="auto">
            <a:xfrm>
              <a:off x="0" y="3402"/>
              <a:ext cx="806" cy="394"/>
              <a:chOff x="0" y="3402"/>
              <a:chExt cx="806" cy="394"/>
            </a:xfrm>
          </p:grpSpPr>
          <p:sp>
            <p:nvSpPr>
              <p:cNvPr id="182315" name="Rectangle 52"/>
              <p:cNvSpPr>
                <a:spLocks noChangeArrowheads="1"/>
              </p:cNvSpPr>
              <p:nvPr/>
            </p:nvSpPr>
            <p:spPr bwMode="auto">
              <a:xfrm>
                <a:off x="0" y="3402"/>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16" name="Rectangle 53"/>
              <p:cNvSpPr>
                <a:spLocks noChangeArrowheads="1"/>
              </p:cNvSpPr>
              <p:nvPr/>
            </p:nvSpPr>
            <p:spPr bwMode="auto">
              <a:xfrm>
                <a:off x="43" y="3402"/>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ar-JO" altLang="zh-CN" sz="2400" b="1" i="1" dirty="0">
                    <a:solidFill>
                      <a:srgbClr val="000000"/>
                    </a:solidFill>
                    <a:latin typeface="Arial Narrow" charset="0"/>
                    <a:ea typeface="宋体" charset="0"/>
                    <a:cs typeface="宋体" charset="0"/>
                  </a:rPr>
                  <a:t>العبيد</a:t>
                </a:r>
                <a:endParaRPr lang="en-US" altLang="zh-CN" sz="2400" b="1" dirty="0">
                  <a:solidFill>
                    <a:srgbClr val="000000"/>
                  </a:solidFill>
                  <a:latin typeface="Arial Narrow" charset="0"/>
                  <a:ea typeface="宋体" charset="0"/>
                  <a:cs typeface="宋体" charset="0"/>
                </a:endParaRPr>
              </a:p>
            </p:txBody>
          </p:sp>
        </p:grpSp>
        <p:sp>
          <p:nvSpPr>
            <p:cNvPr id="182302" name="Rectangle 54"/>
            <p:cNvSpPr>
              <a:spLocks noChangeArrowheads="1"/>
            </p:cNvSpPr>
            <p:nvPr/>
          </p:nvSpPr>
          <p:spPr bwMode="auto">
            <a:xfrm>
              <a:off x="849" y="3402"/>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Arial Narrow" charset="0"/>
                  <a:ea typeface="宋体" charset="0"/>
                  <a:cs typeface="宋体" charset="0"/>
                </a:rPr>
                <a:t>عدد كبير</a:t>
              </a:r>
              <a:endParaRPr lang="en-US" altLang="zh-CN" sz="2400" b="1" dirty="0">
                <a:solidFill>
                  <a:srgbClr val="000000"/>
                </a:solidFill>
                <a:latin typeface="Arial Narrow" charset="0"/>
                <a:ea typeface="宋体" charset="0"/>
                <a:cs typeface="宋体" charset="0"/>
              </a:endParaRPr>
            </a:p>
          </p:txBody>
        </p:sp>
        <p:sp>
          <p:nvSpPr>
            <p:cNvPr id="182303" name="Rectangle 55"/>
            <p:cNvSpPr>
              <a:spLocks noChangeArrowheads="1"/>
            </p:cNvSpPr>
            <p:nvPr/>
          </p:nvSpPr>
          <p:spPr bwMode="auto">
            <a:xfrm>
              <a:off x="2253" y="3402"/>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Arial Narrow" charset="0"/>
                  <a:ea typeface="宋体" charset="0"/>
                  <a:cs typeface="宋体" charset="0"/>
                </a:rPr>
                <a:t>يفترض عدداً كبيراً منهم</a:t>
              </a:r>
              <a:endParaRPr lang="en-US" altLang="zh-CN" sz="2400" b="1" dirty="0">
                <a:solidFill>
                  <a:srgbClr val="000000"/>
                </a:solidFill>
                <a:latin typeface="Arial Narrow" charset="0"/>
                <a:ea typeface="宋体" charset="0"/>
                <a:cs typeface="宋体" charset="0"/>
              </a:endParaRPr>
            </a:p>
          </p:txBody>
        </p:sp>
        <p:grpSp>
          <p:nvGrpSpPr>
            <p:cNvPr id="182304" name="Group 56"/>
            <p:cNvGrpSpPr>
              <a:grpSpLocks/>
            </p:cNvGrpSpPr>
            <p:nvPr/>
          </p:nvGrpSpPr>
          <p:grpSpPr bwMode="auto">
            <a:xfrm>
              <a:off x="0" y="3796"/>
              <a:ext cx="806" cy="394"/>
              <a:chOff x="0" y="3796"/>
              <a:chExt cx="806" cy="394"/>
            </a:xfrm>
          </p:grpSpPr>
          <p:sp>
            <p:nvSpPr>
              <p:cNvPr id="182311" name="Rectangle 57"/>
              <p:cNvSpPr>
                <a:spLocks noChangeArrowheads="1"/>
              </p:cNvSpPr>
              <p:nvPr/>
            </p:nvSpPr>
            <p:spPr bwMode="auto">
              <a:xfrm>
                <a:off x="0" y="3796"/>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82312" name="Group 58"/>
              <p:cNvGrpSpPr>
                <a:grpSpLocks/>
              </p:cNvGrpSpPr>
              <p:nvPr/>
            </p:nvGrpSpPr>
            <p:grpSpPr bwMode="auto">
              <a:xfrm>
                <a:off x="0" y="3796"/>
                <a:ext cx="806" cy="394"/>
                <a:chOff x="0" y="3796"/>
                <a:chExt cx="806" cy="394"/>
              </a:xfrm>
            </p:grpSpPr>
            <p:sp>
              <p:nvSpPr>
                <p:cNvPr id="182313" name="Rectangle 59"/>
                <p:cNvSpPr>
                  <a:spLocks noChangeArrowheads="1"/>
                </p:cNvSpPr>
                <p:nvPr/>
              </p:nvSpPr>
              <p:spPr bwMode="auto">
                <a:xfrm>
                  <a:off x="43" y="3796"/>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ar-JO" altLang="zh-CN" sz="2400" b="1" i="1" dirty="0">
                      <a:solidFill>
                        <a:srgbClr val="000000"/>
                      </a:solidFill>
                      <a:latin typeface="Arial Narrow" charset="0"/>
                      <a:ea typeface="宋体" charset="0"/>
                      <a:cs typeface="宋体" charset="0"/>
                    </a:rPr>
                    <a:t>العمر</a:t>
                  </a:r>
                  <a:endParaRPr lang="en-US" altLang="zh-CN" sz="2400" b="1" dirty="0">
                    <a:solidFill>
                      <a:srgbClr val="000000"/>
                    </a:solidFill>
                    <a:latin typeface="Arial Narrow" charset="0"/>
                    <a:ea typeface="宋体" charset="0"/>
                    <a:cs typeface="宋体" charset="0"/>
                  </a:endParaRPr>
                </a:p>
              </p:txBody>
            </p:sp>
            <p:sp>
              <p:nvSpPr>
                <p:cNvPr id="182314" name="Rectangle 60"/>
                <p:cNvSpPr>
                  <a:spLocks noChangeArrowheads="1"/>
                </p:cNvSpPr>
                <p:nvPr/>
              </p:nvSpPr>
              <p:spPr bwMode="auto">
                <a:xfrm>
                  <a:off x="0" y="3796"/>
                  <a:ext cx="806"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82305" name="Group 61"/>
            <p:cNvGrpSpPr>
              <a:grpSpLocks/>
            </p:cNvGrpSpPr>
            <p:nvPr/>
          </p:nvGrpSpPr>
          <p:grpSpPr bwMode="auto">
            <a:xfrm>
              <a:off x="806" y="3796"/>
              <a:ext cx="1490" cy="394"/>
              <a:chOff x="806" y="3796"/>
              <a:chExt cx="1490" cy="394"/>
            </a:xfrm>
          </p:grpSpPr>
          <p:sp>
            <p:nvSpPr>
              <p:cNvPr id="182309" name="Rectangle 62"/>
              <p:cNvSpPr>
                <a:spLocks noChangeArrowheads="1"/>
              </p:cNvSpPr>
              <p:nvPr/>
            </p:nvSpPr>
            <p:spPr bwMode="auto">
              <a:xfrm>
                <a:off x="849" y="3796"/>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Arial Narrow" charset="0"/>
                    <a:ea typeface="宋体" charset="0"/>
                    <a:cs typeface="宋体" charset="0"/>
                  </a:rPr>
                  <a:t>غير مذكور</a:t>
                </a:r>
                <a:endParaRPr lang="en-US" altLang="zh-CN" sz="2400" b="1" dirty="0">
                  <a:solidFill>
                    <a:srgbClr val="000000"/>
                  </a:solidFill>
                  <a:latin typeface="Arial Narrow" charset="0"/>
                  <a:ea typeface="宋体" charset="0"/>
                  <a:cs typeface="宋体" charset="0"/>
                </a:endParaRPr>
              </a:p>
            </p:txBody>
          </p:sp>
          <p:sp>
            <p:nvSpPr>
              <p:cNvPr id="182310" name="Rectangle 63"/>
              <p:cNvSpPr>
                <a:spLocks noChangeArrowheads="1"/>
              </p:cNvSpPr>
              <p:nvPr/>
            </p:nvSpPr>
            <p:spPr bwMode="auto">
              <a:xfrm>
                <a:off x="806" y="3796"/>
                <a:ext cx="149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82306" name="Group 64"/>
            <p:cNvGrpSpPr>
              <a:grpSpLocks/>
            </p:cNvGrpSpPr>
            <p:nvPr/>
          </p:nvGrpSpPr>
          <p:grpSpPr bwMode="auto">
            <a:xfrm>
              <a:off x="2296" y="3796"/>
              <a:ext cx="1706" cy="394"/>
              <a:chOff x="2296" y="3796"/>
              <a:chExt cx="1706" cy="394"/>
            </a:xfrm>
          </p:grpSpPr>
          <p:sp>
            <p:nvSpPr>
              <p:cNvPr id="182307" name="Rectangle 65"/>
              <p:cNvSpPr>
                <a:spLocks noChangeArrowheads="1"/>
              </p:cNvSpPr>
              <p:nvPr/>
            </p:nvSpPr>
            <p:spPr bwMode="auto">
              <a:xfrm>
                <a:off x="2339" y="3796"/>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ar-JO" altLang="zh-CN" sz="2400" b="1" dirty="0">
                    <a:solidFill>
                      <a:srgbClr val="000000"/>
                    </a:solidFill>
                    <a:latin typeface="Times New Roman" pitchFamily="18" charset="0"/>
                    <a:ea typeface="宋体" charset="0"/>
                    <a:cs typeface="Times New Roman" pitchFamily="18" charset="0"/>
                  </a:rPr>
                  <a:t>عاش 140 سنة أخرى</a:t>
                </a:r>
                <a:endParaRPr lang="en-US" altLang="zh-CN" sz="2400" b="1" dirty="0">
                  <a:solidFill>
                    <a:srgbClr val="000000"/>
                  </a:solidFill>
                  <a:latin typeface="Times New Roman" pitchFamily="18" charset="0"/>
                  <a:ea typeface="宋体" charset="0"/>
                  <a:cs typeface="Times New Roman" pitchFamily="18" charset="0"/>
                </a:endParaRPr>
              </a:p>
            </p:txBody>
          </p:sp>
          <p:sp>
            <p:nvSpPr>
              <p:cNvPr id="182308" name="Rectangle 66"/>
              <p:cNvSpPr>
                <a:spLocks noChangeArrowheads="1"/>
              </p:cNvSpPr>
              <p:nvPr/>
            </p:nvSpPr>
            <p:spPr bwMode="auto">
              <a:xfrm>
                <a:off x="2296" y="3796"/>
                <a:ext cx="1706"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Tree>
    <p:extLst>
      <p:ext uri="{BB962C8B-B14F-4D97-AF65-F5344CB8AC3E}">
        <p14:creationId xmlns:p14="http://schemas.microsoft.com/office/powerpoint/2010/main" val="8970491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65891" name="Rectangle 3"/>
          <p:cNvSpPr>
            <a:spLocks noGrp="1" noChangeArrowheads="1"/>
          </p:cNvSpPr>
          <p:nvPr>
            <p:ph type="title"/>
          </p:nvPr>
        </p:nvSpPr>
        <p:spPr>
          <a:xfrm>
            <a:off x="1185333" y="533400"/>
            <a:ext cx="7958667" cy="1442156"/>
          </a:xfrm>
          <a:noFill/>
          <a:ln>
            <a:noFill/>
            <a:miter lim="800000"/>
            <a:headEnd/>
            <a:tailEnd/>
          </a:ln>
        </p:spPr>
        <p:txBody>
          <a:bodyPr/>
          <a:lstStyle/>
          <a:p>
            <a:pPr eaLnBrk="1" hangingPunct="1"/>
            <a:r>
              <a:rPr lang="ar-JO" b="1" dirty="0">
                <a:solidFill>
                  <a:srgbClr val="FFFFFF"/>
                </a:solidFill>
              </a:rPr>
              <a:t>لا تجتهد في معرفة الأسباب  </a:t>
            </a:r>
            <a:br>
              <a:rPr lang="ar-JO" b="1" dirty="0">
                <a:solidFill>
                  <a:srgbClr val="FFFFFF"/>
                </a:solidFill>
              </a:rPr>
            </a:br>
            <a:r>
              <a:rPr lang="ar-JO" b="1" dirty="0">
                <a:solidFill>
                  <a:srgbClr val="FFFFFF"/>
                </a:solidFill>
              </a:rPr>
              <a:t>وانشغل في معرفة الله بدلاً من ذلك</a:t>
            </a:r>
            <a:endParaRPr lang="en-US" b="1" dirty="0">
              <a:solidFill>
                <a:srgbClr val="FFFFFF"/>
              </a:solidFill>
              <a:latin typeface="Arial Black" charset="0"/>
              <a:ea typeface="宋体" charset="0"/>
              <a:cs typeface="宋体"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3C2800"/>
              </a:buClr>
              <a:buSzTx/>
              <a:buFontTx/>
              <a:buNone/>
              <a:tabLst/>
              <a:defRPr/>
            </a:pPr>
            <a:r>
              <a:rPr kumimoji="0" lang="ar-JO"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宋体" charset="0"/>
                <a:cs typeface="Arial"/>
              </a:rPr>
              <a:t>معاناة أيوب و الحوار مع الآخرين و مع الله و استرداده تعلن أن </a:t>
            </a:r>
            <a:r>
              <a:rPr kumimoji="0" lang="ar-JO" altLang="zh-CN"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宋体" charset="0"/>
                <a:cs typeface="Arial"/>
              </a:rPr>
              <a:t>التجاوب المناسب مع المعاناة الصالحة هو الخضوع لله </a:t>
            </a:r>
            <a:r>
              <a:rPr kumimoji="0" lang="ar-JO"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宋体" charset="0"/>
                <a:cs typeface="Arial"/>
              </a:rPr>
              <a:t>بدلاً من استجواب سوء الفهم لله و لسيادته</a:t>
            </a:r>
            <a:endPar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宋体" charset="0"/>
              <a:cs typeface="Arial"/>
            </a:endParaRPr>
          </a:p>
        </p:txBody>
      </p:sp>
    </p:spTree>
    <p:extLst>
      <p:ext uri="{BB962C8B-B14F-4D97-AF65-F5344CB8AC3E}">
        <p14:creationId xmlns:p14="http://schemas.microsoft.com/office/powerpoint/2010/main" val="694688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ما هو التجاوب المناسب مع </a:t>
            </a:r>
            <a:r>
              <a:rPr lang="ar-JO" sz="5400" b="1" dirty="0">
                <a:solidFill>
                  <a:srgbClr val="FFFF00"/>
                </a:solidFill>
                <a:effectLst>
                  <a:glow rad="127000">
                    <a:schemeClr val="tx1"/>
                  </a:glow>
                </a:effectLst>
                <a:latin typeface="Arial" charset="0"/>
                <a:ea typeface="ＭＳ Ｐゴシック" charset="0"/>
                <a:cs typeface="ＭＳ Ｐゴシック" charset="0"/>
              </a:rPr>
              <a:t>المعاناة </a:t>
            </a:r>
            <a:r>
              <a:rPr lang="ar-JO" sz="5400" b="1" dirty="0">
                <a:effectLst>
                  <a:glow rad="127000">
                    <a:schemeClr val="tx1"/>
                  </a:glow>
                </a:effectLst>
                <a:latin typeface="Arial" charset="0"/>
                <a:ea typeface="ＭＳ Ｐゴシック" charset="0"/>
                <a:cs typeface="ＭＳ Ｐゴシック" charset="0"/>
              </a:rPr>
              <a:t>الصالحة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1120058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 في أيوب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ar-JO" sz="4800" b="1" dirty="0">
                <a:solidFill>
                  <a:srgbClr val="FFFF00"/>
                </a:solidFill>
                <a:effectLst>
                  <a:glow rad="127000">
                    <a:srgbClr val="000000"/>
                  </a:glow>
                </a:effectLst>
                <a:latin typeface="Arial" charset="0"/>
                <a:ea typeface="ＭＳ Ｐゴシック" charset="0"/>
                <a:cs typeface="ＭＳ Ｐゴシック" charset="0"/>
              </a:rPr>
              <a:t>استسلم</a:t>
            </a:r>
            <a:r>
              <a:rPr lang="ar-JO" sz="4800" b="1" dirty="0">
                <a:solidFill>
                  <a:srgbClr val="FFFFFF"/>
                </a:solidFill>
                <a:effectLst>
                  <a:glow rad="127000">
                    <a:srgbClr val="000000"/>
                  </a:glow>
                </a:effectLst>
                <a:latin typeface="Arial" charset="0"/>
                <a:ea typeface="ＭＳ Ｐゴシック" charset="0"/>
                <a:cs typeface="ＭＳ Ｐゴシック" charset="0"/>
              </a:rPr>
              <a:t> لعدم فهم الله </a:t>
            </a:r>
          </a:p>
          <a:p>
            <a:pPr defTabSz="457200">
              <a:lnSpc>
                <a:spcPct val="100000"/>
              </a:lnSpc>
              <a:defRPr/>
            </a:pPr>
            <a:r>
              <a:rPr lang="ar-JO" sz="4800" b="1" dirty="0">
                <a:solidFill>
                  <a:srgbClr val="FFFFFF"/>
                </a:solidFill>
                <a:effectLst>
                  <a:glow rad="127000">
                    <a:srgbClr val="000000"/>
                  </a:glow>
                </a:effectLst>
                <a:latin typeface="Arial" charset="0"/>
                <a:ea typeface="ＭＳ Ｐゴシック" charset="0"/>
                <a:cs typeface="ＭＳ Ｐゴシック" charset="0"/>
              </a:rPr>
              <a:t>بدلاً من محاولة فهم المعاناة</a:t>
            </a:r>
            <a:r>
              <a:rPr lang="en-US" sz="48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430925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ar-JO" altLang="zh-CN" sz="3200" b="1" dirty="0">
                <a:solidFill>
                  <a:srgbClr val="FFFFFF"/>
                </a:solidFill>
                <a:latin typeface="Arial" charset="0"/>
                <a:ea typeface="ＭＳ Ｐゴシック" charset="0"/>
                <a:cs typeface="Arial" charset="0"/>
              </a:rPr>
              <a:t>لاهوت القصاص السائد</a:t>
            </a:r>
            <a:endParaRPr lang="en-US" sz="3200" b="1" dirty="0">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lnSpc>
                <a:spcPct val="90000"/>
              </a:lnSpc>
              <a:spcBef>
                <a:spcPct val="20000"/>
              </a:spcBef>
              <a:spcAft>
                <a:spcPct val="0"/>
              </a:spcAft>
              <a:buClr>
                <a:srgbClr val="3C2800"/>
              </a:buClr>
            </a:pPr>
            <a:r>
              <a:rPr lang="ar-JO" altLang="zh-CN" sz="2800" b="1" dirty="0">
                <a:solidFill>
                  <a:srgbClr val="000000"/>
                </a:solidFill>
                <a:latin typeface="Arial" charset="0"/>
                <a:ea typeface="ＭＳ Ｐゴシック" charset="0"/>
                <a:cs typeface="Arial" charset="0"/>
              </a:rPr>
              <a:t>بيت الأشرار يخرب و خيمة المستقيمين تزهر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a:t>
            </a:r>
            <a:r>
              <a:rPr lang="ar-JO" altLang="zh-CN" sz="2800" b="1" dirty="0">
                <a:solidFill>
                  <a:srgbClr val="000000"/>
                </a:solidFill>
                <a:latin typeface="Arial" charset="0"/>
                <a:ea typeface="ＭＳ Ｐゴシック" charset="0"/>
                <a:cs typeface="Arial" charset="0"/>
              </a:rPr>
              <a:t>أم 14: 11</a:t>
            </a:r>
            <a:r>
              <a:rPr lang="en-US" altLang="zh-CN" sz="2800" b="1" dirty="0">
                <a:solidFill>
                  <a:srgbClr val="000000"/>
                </a:solidFill>
                <a:latin typeface="Arial" charset="0"/>
                <a:ea typeface="ＭＳ Ｐゴシック" charset="0"/>
                <a:cs typeface="Arial" charset="0"/>
              </a:rPr>
              <a:t>)</a:t>
            </a:r>
          </a:p>
          <a:p>
            <a:pPr algn="ctr" defTabSz="914400" fontAlgn="base">
              <a:lnSpc>
                <a:spcPct val="90000"/>
              </a:lnSpc>
              <a:spcBef>
                <a:spcPct val="20000"/>
              </a:spcBef>
              <a:spcAft>
                <a:spcPct val="0"/>
              </a:spcAft>
              <a:buClr>
                <a:srgbClr val="3C2800"/>
              </a:buClr>
            </a:pPr>
            <a:endParaRPr lang="en-US" altLang="zh-CN" sz="2800" b="1" dirty="0">
              <a:solidFill>
                <a:srgbClr val="000000"/>
              </a:solidFill>
              <a:latin typeface="Arial" charset="0"/>
              <a:ea typeface="ＭＳ Ｐゴシック" charset="0"/>
              <a:cs typeface="Arial" charset="0"/>
            </a:endParaRPr>
          </a:p>
          <a:p>
            <a:pPr algn="ctr" defTabSz="914400" fontAlgn="base">
              <a:lnSpc>
                <a:spcPct val="80000"/>
              </a:lnSpc>
              <a:spcBef>
                <a:spcPct val="0"/>
              </a:spcBef>
              <a:spcAft>
                <a:spcPct val="0"/>
              </a:spcAft>
            </a:pPr>
            <a:r>
              <a:rPr lang="ar-JO" altLang="zh-CN" sz="2800" b="1" dirty="0">
                <a:solidFill>
                  <a:srgbClr val="000000"/>
                </a:solidFill>
                <a:latin typeface="Arial" charset="0"/>
                <a:ea typeface="ＭＳ Ｐゴシック" charset="0"/>
                <a:cs typeface="Arial" charset="0"/>
              </a:rPr>
              <a:t>في مخافة الرب ثقة شديدة و يكون لبنيه ملجأ</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a:t>
            </a:r>
            <a:r>
              <a:rPr lang="ar-JO" altLang="zh-CN" sz="2800" b="1" dirty="0">
                <a:solidFill>
                  <a:srgbClr val="000000"/>
                </a:solidFill>
                <a:latin typeface="Arial" charset="0"/>
                <a:ea typeface="ＭＳ Ｐゴシック" charset="0"/>
                <a:cs typeface="Arial" charset="0"/>
              </a:rPr>
              <a:t>أم 14: 26</a:t>
            </a:r>
            <a:r>
              <a:rPr lang="en-US" altLang="zh-CN" sz="2800" b="1" dirty="0">
                <a:solidFill>
                  <a:srgbClr val="000000"/>
                </a:solidFill>
                <a:latin typeface="Arial" charset="0"/>
                <a:ea typeface="ＭＳ Ｐゴシック" charset="0"/>
                <a:cs typeface="Arial" charset="0"/>
              </a:rPr>
              <a:t>)</a:t>
            </a:r>
          </a:p>
          <a:p>
            <a:pPr algn="ctr" defTabSz="914400" fontAlgn="base">
              <a:lnSpc>
                <a:spcPct val="80000"/>
              </a:lnSpc>
              <a:spcBef>
                <a:spcPct val="0"/>
              </a:spcBef>
              <a:spcAft>
                <a:spcPct val="0"/>
              </a:spcAft>
            </a:pPr>
            <a:endParaRPr lang="en-US" altLang="zh-CN" sz="2800" b="1" dirty="0">
              <a:solidFill>
                <a:srgbClr val="000000"/>
              </a:solidFill>
              <a:latin typeface="Arial" charset="0"/>
              <a:ea typeface="ＭＳ Ｐゴシック" charset="0"/>
              <a:cs typeface="Arial"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defTabSz="914400" fontAlgn="base">
              <a:lnSpc>
                <a:spcPct val="80000"/>
              </a:lnSpc>
              <a:spcBef>
                <a:spcPct val="0"/>
              </a:spcBef>
              <a:spcAft>
                <a:spcPct val="0"/>
              </a:spcAft>
              <a:defRPr/>
            </a:pPr>
            <a:r>
              <a:rPr lang="ar-JO"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rPr>
              <a:t>حقاً ؟</a:t>
            </a:r>
            <a:endPar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endParaRPr>
          </a:p>
        </p:txBody>
      </p:sp>
      <p:sp>
        <p:nvSpPr>
          <p:cNvPr id="10" name="Rectangle 9"/>
          <p:cNvSpPr/>
          <p:nvPr/>
        </p:nvSpPr>
        <p:spPr>
          <a:xfrm rot="20652499">
            <a:off x="4932431" y="5114079"/>
            <a:ext cx="3528392" cy="1015663"/>
          </a:xfrm>
          <a:prstGeom prst="rect">
            <a:avLst/>
          </a:prstGeom>
          <a:noFill/>
        </p:spPr>
        <p:txBody>
          <a:bodyPr>
            <a:spAutoFit/>
          </a:bodyPr>
          <a:lstStyle/>
          <a:p>
            <a:pPr algn="ctr" defTabSz="914400" fontAlgn="base">
              <a:lnSpc>
                <a:spcPct val="80000"/>
              </a:lnSpc>
              <a:spcBef>
                <a:spcPct val="0"/>
              </a:spcBef>
              <a:spcAft>
                <a:spcPct val="0"/>
              </a:spcAft>
              <a:defRPr/>
            </a:pPr>
            <a:r>
              <a:rPr lang="ar-JO"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rPr>
              <a:t>دائماً ؟</a:t>
            </a:r>
            <a:endPar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2320306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1787" y="936104"/>
            <a:ext cx="9175787" cy="6093296"/>
          </a:xfrm>
          <a:prstGeom prst="rect">
            <a:avLst/>
          </a:prstGeom>
        </p:spPr>
      </p:pic>
      <p:sp>
        <p:nvSpPr>
          <p:cNvPr id="161794" name="Rectangle 3"/>
          <p:cNvSpPr>
            <a:spLocks noGrp="1" noChangeArrowheads="1"/>
          </p:cNvSpPr>
          <p:nvPr>
            <p:ph type="title"/>
          </p:nvPr>
        </p:nvSpPr>
        <p:spPr>
          <a:xfrm>
            <a:off x="2186136" y="0"/>
            <a:ext cx="5914256" cy="1066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الكلمة المفتاحية</a:t>
            </a:r>
            <a:endParaRPr lang="en-US" dirty="0">
              <a:solidFill>
                <a:srgbClr val="FFFFFF"/>
              </a:solidFill>
              <a:latin typeface="Arial Black" charset="0"/>
              <a:ea typeface="宋体" charset="0"/>
              <a:cs typeface="宋体"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algn="ctr" defTabSz="914400">
              <a:spcBef>
                <a:spcPct val="50000"/>
              </a:spcBef>
              <a:defRPr/>
            </a:pPr>
            <a:r>
              <a:rPr lang="ar-JO" sz="2400" b="1" kern="0" dirty="0">
                <a:solidFill>
                  <a:srgbClr val="FFFFFF"/>
                </a:solidFill>
                <a:latin typeface="Arial"/>
                <a:ea typeface="Times New Roman" pitchFamily="-105" charset="0"/>
                <a:cs typeface="Arial"/>
              </a:rPr>
              <a:t>356</a:t>
            </a:r>
            <a:endParaRPr lang="en-US" sz="2400" b="1" kern="0" dirty="0">
              <a:solidFill>
                <a:srgbClr val="FFFFFF"/>
              </a:solidFill>
              <a:latin typeface="Arial"/>
              <a:ea typeface="Times New Roman" pitchFamily="-105" charset="0"/>
              <a:cs typeface="Arial"/>
            </a:endParaRPr>
          </a:p>
        </p:txBody>
      </p:sp>
      <p:sp>
        <p:nvSpPr>
          <p:cNvPr id="161796" name="Rectangle 3"/>
          <p:cNvSpPr txBox="1">
            <a:spLocks noChangeArrowheads="1"/>
          </p:cNvSpPr>
          <p:nvPr/>
        </p:nvSpPr>
        <p:spPr bwMode="auto">
          <a:xfrm>
            <a:off x="1" y="15409"/>
            <a:ext cx="2555776" cy="1109335"/>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ar-JO" altLang="zh-CN" sz="8000" b="1" dirty="0">
                <a:solidFill>
                  <a:srgbClr val="FFFFFF"/>
                </a:solidFill>
                <a:latin typeface="Arial Black" charset="0"/>
                <a:ea typeface="宋体" charset="0"/>
                <a:cs typeface="宋体" charset="0"/>
              </a:rPr>
              <a:t>أيوب</a:t>
            </a:r>
            <a:endParaRPr lang="en-US" sz="8000" dirty="0">
              <a:solidFill>
                <a:srgbClr val="FFFFFF"/>
              </a:solidFill>
              <a:latin typeface="Arial Black" charset="0"/>
              <a:ea typeface="宋体" charset="0"/>
              <a:cs typeface="宋体" charset="0"/>
            </a:endParaRPr>
          </a:p>
        </p:txBody>
      </p:sp>
      <p:sp>
        <p:nvSpPr>
          <p:cNvPr id="161797" name="Rectangle 3"/>
          <p:cNvSpPr txBox="1">
            <a:spLocks noChangeArrowheads="1"/>
          </p:cNvSpPr>
          <p:nvPr/>
        </p:nvSpPr>
        <p:spPr bwMode="auto">
          <a:xfrm>
            <a:off x="10132" y="5661248"/>
            <a:ext cx="4273836" cy="1161283"/>
          </a:xfrm>
          <a:prstGeom prst="rect">
            <a:avLst/>
          </a:prstGeom>
          <a:solidFill>
            <a:srgbClr val="8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ar-JO" altLang="zh-CN" sz="4000" b="1" dirty="0">
                <a:solidFill>
                  <a:srgbClr val="FFFFFF"/>
                </a:solidFill>
                <a:latin typeface="Arial" charset="0"/>
                <a:cs typeface="Arial" charset="0"/>
              </a:rPr>
              <a:t>مشكلة</a:t>
            </a:r>
          </a:p>
          <a:p>
            <a:pPr algn="ctr" defTabSz="914400" eaLnBrk="1" fontAlgn="base" hangingPunct="1">
              <a:lnSpc>
                <a:spcPct val="80000"/>
              </a:lnSpc>
              <a:spcBef>
                <a:spcPct val="0"/>
              </a:spcBef>
              <a:spcAft>
                <a:spcPct val="0"/>
              </a:spcAft>
            </a:pPr>
            <a:r>
              <a:rPr lang="ar-JO" sz="4000" b="1" dirty="0">
                <a:solidFill>
                  <a:srgbClr val="FFFFFF"/>
                </a:solidFill>
                <a:latin typeface="Arial" charset="0"/>
                <a:cs typeface="Arial" charset="0"/>
              </a:rPr>
              <a:t>المعاناة</a:t>
            </a:r>
            <a:endParaRPr lang="en-US" sz="4000" dirty="0">
              <a:solidFill>
                <a:srgbClr val="FFFFFF"/>
              </a:solidFill>
              <a:latin typeface="Arial" charset="0"/>
              <a:cs typeface="Arial" charset="0"/>
            </a:endParaRPr>
          </a:p>
        </p:txBody>
      </p:sp>
      <p:sp>
        <p:nvSpPr>
          <p:cNvPr id="16394" name="WordArt 10" descr="White marble"/>
          <p:cNvSpPr>
            <a:spLocks noChangeArrowheads="1" noChangeShapeType="1" noTextEdit="1"/>
          </p:cNvSpPr>
          <p:nvPr/>
        </p:nvSpPr>
        <p:spPr bwMode="auto">
          <a:xfrm>
            <a:off x="685800" y="908720"/>
            <a:ext cx="7810500" cy="10382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defTabSz="914400" fontAlgn="base">
              <a:lnSpc>
                <a:spcPct val="80000"/>
              </a:lnSpc>
              <a:spcBef>
                <a:spcPct val="0"/>
              </a:spcBef>
              <a:spcAft>
                <a:spcPct val="0"/>
              </a:spcAft>
            </a:pPr>
            <a:r>
              <a:rPr lang="ar-JO" sz="2800" b="1" kern="10" dirty="0">
                <a:ln w="9525">
                  <a:round/>
                  <a:headEnd/>
                  <a:tailEnd/>
                </a:ln>
                <a:blipFill dpi="0" rotWithShape="0">
                  <a:blip r:embed="rId5"/>
                  <a:srcRect/>
                  <a:tile tx="0" ty="0" sx="100000" sy="100000" flip="none" algn="tl"/>
                </a:blipFill>
                <a:effectLst>
                  <a:glow rad="228600">
                    <a:srgbClr val="000000"/>
                  </a:glow>
                </a:effectLst>
                <a:latin typeface="Arial Black"/>
                <a:ea typeface="Arial Black"/>
                <a:cs typeface="Arial Black"/>
              </a:rPr>
              <a:t>سوء الفهم</a:t>
            </a:r>
            <a:endParaRPr lang="en-US" sz="2800" b="1" kern="10" dirty="0">
              <a:ln w="9525">
                <a:round/>
                <a:headEnd/>
                <a:tailEnd/>
              </a:ln>
              <a:blipFill dpi="0" rotWithShape="0">
                <a:blip r:embed="rId5"/>
                <a:srcRect/>
                <a:tile tx="0" ty="0" sx="100000" sy="100000" flip="none" algn="tl"/>
              </a:blipFill>
              <a:effectLst>
                <a:glow rad="228600">
                  <a:srgbClr val="000000"/>
                </a:glow>
              </a:effectLst>
              <a:latin typeface="Arial Black"/>
              <a:ea typeface="Arial Black"/>
              <a:cs typeface="Arial Black"/>
            </a:endParaRPr>
          </a:p>
        </p:txBody>
      </p:sp>
    </p:spTree>
    <p:extLst>
      <p:ext uri="{BB962C8B-B14F-4D97-AF65-F5344CB8AC3E}">
        <p14:creationId xmlns:p14="http://schemas.microsoft.com/office/powerpoint/2010/main" val="11754624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 calcmode="lin" valueType="num">
                                      <p:cBhvr>
                                        <p:cTn id="7" dur="1000" fill="hold"/>
                                        <p:tgtEl>
                                          <p:spTgt spid="16394"/>
                                        </p:tgtEl>
                                        <p:attrNameLst>
                                          <p:attrName>ppt_w</p:attrName>
                                        </p:attrNameLst>
                                      </p:cBhvr>
                                      <p:tavLst>
                                        <p:tav tm="0">
                                          <p:val>
                                            <p:fltVal val="0"/>
                                          </p:val>
                                        </p:tav>
                                        <p:tav tm="100000">
                                          <p:val>
                                            <p:strVal val="#ppt_w"/>
                                          </p:val>
                                        </p:tav>
                                      </p:tavLst>
                                    </p:anim>
                                    <p:anim calcmode="lin" valueType="num">
                                      <p:cBhvr>
                                        <p:cTn id="8" dur="1000" fill="hold"/>
                                        <p:tgtEl>
                                          <p:spTgt spid="16394"/>
                                        </p:tgtEl>
                                        <p:attrNameLst>
                                          <p:attrName>ppt_h</p:attrName>
                                        </p:attrNameLst>
                                      </p:cBhvr>
                                      <p:tavLst>
                                        <p:tav tm="0">
                                          <p:val>
                                            <p:fltVal val="0"/>
                                          </p:val>
                                        </p:tav>
                                        <p:tav tm="100000">
                                          <p:val>
                                            <p:strVal val="#ppt_h"/>
                                          </p:val>
                                        </p:tav>
                                      </p:tavLst>
                                    </p:anim>
                                    <p:anim calcmode="lin" valueType="num">
                                      <p:cBhvr>
                                        <p:cTn id="9" dur="1000" fill="hold"/>
                                        <p:tgtEl>
                                          <p:spTgt spid="163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rPr>
              <a:t>التطبيق</a:t>
            </a:r>
            <a:endParaRPr kumimoji="0"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endParaRP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356</a:t>
            </a:r>
            <a:endParaRPr kumimoji="0" lang="en-US" sz="2400" b="1"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p:txBody>
      </p:sp>
      <p:sp>
        <p:nvSpPr>
          <p:cNvPr id="72709" name="Rectangle 5"/>
          <p:cNvSpPr>
            <a:spLocks noChangeArrowheads="1"/>
          </p:cNvSpPr>
          <p:nvPr/>
        </p:nvSpPr>
        <p:spPr bwMode="auto">
          <a:xfrm>
            <a:off x="2362200" y="2667000"/>
            <a:ext cx="6477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457200" marR="0" lvl="0" indent="-457200" algn="r" defTabSz="914400" rtl="1" eaLnBrk="1" fontAlgn="base" latinLnBrk="0" hangingPunct="1">
              <a:lnSpc>
                <a:spcPct val="90000"/>
              </a:lnSpc>
              <a:spcBef>
                <a:spcPct val="20000"/>
              </a:spcBef>
              <a:spcAft>
                <a:spcPct val="0"/>
              </a:spcAft>
              <a:buClr>
                <a:srgbClr val="6699FF"/>
              </a:buClr>
              <a:buSzTx/>
              <a:buFontTx/>
              <a:buNone/>
              <a:tabLst/>
              <a:defRPr/>
            </a:pPr>
            <a:r>
              <a:rPr kumimoji="0" lang="ar-JO" altLang="zh-CN" sz="36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خلال المعاناة الصالحة</a:t>
            </a:r>
            <a:endParaRPr kumimoji="0" lang="en-US" altLang="zh-CN" sz="36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90000"/>
              </a:lnSpc>
              <a:spcBef>
                <a:spcPct val="20000"/>
              </a:spcBef>
              <a:spcAft>
                <a:spcPct val="0"/>
              </a:spcAft>
              <a:buClr>
                <a:srgbClr val="6699FF"/>
              </a:buClr>
              <a:buSzTx/>
              <a:buFontTx/>
              <a:buNone/>
              <a:tabLst/>
              <a:defRPr/>
            </a:pPr>
            <a:r>
              <a:rPr kumimoji="0" lang="ar-JO" altLang="zh-CN" sz="36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1. لا تتساءل حول سبب المأزق الذي يحدث لك</a:t>
            </a:r>
            <a:r>
              <a:rPr kumimoji="0" lang="en-US" altLang="zh-CN" sz="36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a:t>
            </a:r>
          </a:p>
          <a:p>
            <a:pPr marL="457200" marR="0" lvl="0" indent="-457200" algn="r" defTabSz="914400" rtl="1" eaLnBrk="1" fontAlgn="base" latinLnBrk="0" hangingPunct="1">
              <a:lnSpc>
                <a:spcPct val="90000"/>
              </a:lnSpc>
              <a:spcBef>
                <a:spcPct val="20000"/>
              </a:spcBef>
              <a:spcAft>
                <a:spcPct val="0"/>
              </a:spcAft>
              <a:buClr>
                <a:srgbClr val="6699FF"/>
              </a:buClr>
              <a:buSzTx/>
              <a:buFontTx/>
              <a:buNone/>
              <a:tabLst/>
              <a:defRPr/>
            </a:pPr>
            <a:r>
              <a:rPr kumimoji="0" lang="ar-JO" sz="36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2. اخضع لله بالثقة في حكمته</a:t>
            </a:r>
            <a:endParaRPr kumimoji="0" lang="en-US" sz="36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Tahoma" charset="0"/>
                <a:ea typeface="ＭＳ Ｐゴシック" charset="0"/>
                <a:cs typeface="ＭＳ Ｐゴシック" charset="0"/>
              </a:rPr>
              <a:t>Application</a:t>
            </a:r>
          </a:p>
        </p:txBody>
      </p:sp>
    </p:spTree>
    <p:extLst>
      <p:ext uri="{BB962C8B-B14F-4D97-AF65-F5344CB8AC3E}">
        <p14:creationId xmlns:p14="http://schemas.microsoft.com/office/powerpoint/2010/main" val="800471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72708" grpId="0"/>
      <p:bldP spid="72709" grpId="0" uiExpand="1"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Secret Place of the Most High | The School of Christ">
            <a:extLst>
              <a:ext uri="{FF2B5EF4-FFF2-40B4-BE49-F238E27FC236}">
                <a16:creationId xmlns:a16="http://schemas.microsoft.com/office/drawing/2014/main" id="{4A553F1F-1BEA-3D31-148B-76737B8BF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5" y="1572568"/>
            <a:ext cx="9144000" cy="513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565"/>
            <a:ext cx="9144000" cy="1489546"/>
          </a:xfrm>
          <a:solidFill>
            <a:srgbClr val="800000"/>
          </a:solidFill>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لا تحاول اجبار الله أن يخبرك بالأمور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التي لن يقولها</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 y="1572568"/>
            <a:ext cx="4021666"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charset="0"/>
                <a:ea typeface="ＭＳ Ｐゴシック" charset="0"/>
                <a:cs typeface="ＭＳ Ｐゴシック" charset="0"/>
              </a:rPr>
              <a:t>السرائر للرب إلهنا و المعلنات لنا و لبنينا إلى الأبد لنعمل بجميع كلمات هذه الشريعة</a:t>
            </a:r>
          </a:p>
          <a:p>
            <a:pPr>
              <a:defRPr/>
            </a:pPr>
            <a:r>
              <a:rPr lang="ar-JO" sz="2800" b="1" dirty="0">
                <a:effectLst>
                  <a:glow rad="127000">
                    <a:schemeClr val="tx1"/>
                  </a:glow>
                </a:effectLst>
                <a:latin typeface="Arial" charset="0"/>
                <a:ea typeface="ＭＳ Ｐゴシック" charset="0"/>
                <a:cs typeface="ＭＳ Ｐゴシック" charset="0"/>
              </a:rPr>
              <a:t>(تث 29: 29) فاندايك</a:t>
            </a:r>
            <a:r>
              <a:rPr lang="en-US" sz="2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4021668" y="1572568"/>
            <a:ext cx="5122333"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charset="0"/>
                <a:ea typeface="ＭＳ Ｐゴシック" charset="0"/>
                <a:cs typeface="ＭＳ Ｐゴシック" charset="0"/>
              </a:rPr>
              <a:t>الأسرار لإلهنا أما ما يعلنه فهو لنا و لأولادنا لكي نطيع جميع كلام هذه الشريعة</a:t>
            </a:r>
          </a:p>
          <a:p>
            <a:pPr>
              <a:defRPr/>
            </a:pPr>
            <a:r>
              <a:rPr lang="ar-JO" sz="2800" b="1" dirty="0">
                <a:effectLst>
                  <a:glow rad="127000">
                    <a:schemeClr val="tx1"/>
                  </a:glow>
                </a:effectLst>
                <a:latin typeface="Arial" charset="0"/>
                <a:ea typeface="ＭＳ Ｐゴシック" charset="0"/>
                <a:cs typeface="ＭＳ Ｐゴシック" charset="0"/>
              </a:rPr>
              <a:t>(تث 29: 29) المبسطة</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553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6"/>
            <a:ext cx="9144000" cy="735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14"/>
            <a:ext cx="9144000" cy="157189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مزمور 46: 10</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36781"/>
            <a:ext cx="9144000" cy="15718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27000">
                    <a:srgbClr val="000000"/>
                  </a:glow>
                </a:effectLst>
                <a:latin typeface="Arial" charset="0"/>
                <a:ea typeface="ＭＳ Ｐゴシック" charset="0"/>
                <a:cs typeface="ＭＳ Ｐゴシック" charset="0"/>
              </a:rPr>
              <a:t>كفوا و اعلموا أني أنا الله</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774457"/>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1523898823"/>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رابط وعظ العهد القديم</a:t>
            </a:r>
            <a:r>
              <a:rPr lang="en-US" sz="2800" b="1" dirty="0">
                <a:solidFill>
                  <a:srgbClr val="FFFFFF"/>
                </a:solidFill>
                <a:latin typeface="Arial" charset="0"/>
                <a:ea typeface="ＭＳ Ｐゴシック" charset="0"/>
              </a:rPr>
              <a:t>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lnSpc>
                <a:spcPct val="80000"/>
              </a:lnSpc>
              <a:spcBef>
                <a:spcPct val="0"/>
              </a:spcBef>
              <a:spcAft>
                <a:spcPct val="0"/>
              </a:spcAft>
            </a:pPr>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4929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2408"/>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Black"/>
                <a:ea typeface="ＭＳ Ｐゴシック" charset="0"/>
                <a:cs typeface="Arial Black"/>
              </a:rPr>
              <a:t>أيوب في مأزق</a:t>
            </a:r>
            <a:endParaRPr lang="en-US" b="1" i="1" dirty="0">
              <a:effectLst>
                <a:glow rad="876300">
                  <a:schemeClr val="tx1"/>
                </a:glow>
              </a:effectLst>
              <a:latin typeface="Arial Black"/>
              <a:ea typeface="ＭＳ Ｐゴシック" charset="0"/>
              <a:cs typeface="Arial Black"/>
            </a:endParaRPr>
          </a:p>
        </p:txBody>
      </p:sp>
      <p:sp>
        <p:nvSpPr>
          <p:cNvPr id="4" name="Rectangle 2"/>
          <p:cNvSpPr txBox="1">
            <a:spLocks noChangeArrowheads="1"/>
          </p:cNvSpPr>
          <p:nvPr/>
        </p:nvSpPr>
        <p:spPr bwMode="auto">
          <a:xfrm>
            <a:off x="270759"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spc="-100" dirty="0">
                <a:solidFill>
                  <a:srgbClr val="000000"/>
                </a:solidFill>
                <a:latin typeface="Helvetica Neue Black Condensed"/>
                <a:ea typeface="ＭＳ Ｐゴシック" charset="0"/>
                <a:cs typeface="Helvetica Neue Black Condensed"/>
              </a:rPr>
              <a:t>الإطار</a:t>
            </a:r>
            <a:endParaRPr lang="en-US" sz="4000" spc="-100" dirty="0">
              <a:solidFill>
                <a:srgbClr val="00000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287798"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spc="-100" dirty="0">
                <a:solidFill>
                  <a:srgbClr val="000000"/>
                </a:solidFill>
                <a:latin typeface="Helvetica Neue Black Condensed"/>
                <a:ea typeface="ＭＳ Ｐゴシック" charset="0"/>
                <a:cs typeface="Helvetica Neue Black Condensed"/>
              </a:rPr>
              <a:t>الجدال</a:t>
            </a:r>
            <a:endParaRPr lang="en-US" sz="4000" spc="-100" dirty="0">
              <a:solidFill>
                <a:srgbClr val="00000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304838"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spc="-100" dirty="0">
                <a:solidFill>
                  <a:srgbClr val="000000"/>
                </a:solidFill>
                <a:latin typeface="Helvetica Neue Black Condensed"/>
                <a:ea typeface="ＭＳ Ｐゴシック" charset="0"/>
                <a:cs typeface="Helvetica Neue Black Condensed"/>
              </a:rPr>
              <a:t>القرار</a:t>
            </a:r>
            <a:endParaRPr lang="en-US" sz="4000" spc="-100" dirty="0">
              <a:solidFill>
                <a:srgbClr val="000000"/>
              </a:solidFill>
              <a:latin typeface="Helvetica Neue Black Condensed"/>
              <a:ea typeface="ＭＳ Ｐゴシック" charset="0"/>
              <a:cs typeface="Helvetica Neue Black Condensed"/>
            </a:endParaRPr>
          </a:p>
        </p:txBody>
      </p:sp>
      <p:sp>
        <p:nvSpPr>
          <p:cNvPr id="2" name="Notched Right Arrow 1"/>
          <p:cNvSpPr/>
          <p:nvPr/>
        </p:nvSpPr>
        <p:spPr bwMode="auto">
          <a:xfrm>
            <a:off x="2710174"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Notched Right Arrow 6"/>
          <p:cNvSpPr/>
          <p:nvPr/>
        </p:nvSpPr>
        <p:spPr bwMode="auto">
          <a:xfrm>
            <a:off x="5695970"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97915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a:defRPr/>
            </a:pP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1. </a:t>
            </a:r>
            <a:r>
              <a:rPr lang="ar-JO" b="1" dirty="0">
                <a:solidFill>
                  <a:srgbClr val="FFFF00"/>
                </a:solidFill>
                <a:effectLst>
                  <a:glow rad="127000">
                    <a:schemeClr val="tx1"/>
                  </a:glow>
                </a:effectLst>
                <a:latin typeface="Arial" charset="0"/>
                <a:ea typeface="ＭＳ Ｐゴシック" charset="0"/>
                <a:cs typeface="ＭＳ Ｐゴシック" charset="0"/>
              </a:rPr>
              <a:t>الإطار</a:t>
            </a:r>
            <a:r>
              <a:rPr lang="ar-JO" b="1" dirty="0">
                <a:effectLst>
                  <a:glow rad="127000">
                    <a:schemeClr val="tx1"/>
                  </a:glow>
                </a:effectLst>
                <a:latin typeface="Arial" charset="0"/>
                <a:ea typeface="ＭＳ Ｐゴシック" charset="0"/>
                <a:cs typeface="ＭＳ Ｐゴシック" charset="0"/>
              </a:rPr>
              <a:t> : تأتي المعاناة أحياناً عندما لا نفعل أي شيء خاطئ (أي 1-2)</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14084005"/>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2651</TotalTime>
  <Words>4075</Words>
  <Application>Microsoft Macintosh PowerPoint</Application>
  <PresentationFormat>On-screen Show (4:3)</PresentationFormat>
  <Paragraphs>861</Paragraphs>
  <Slides>75</Slides>
  <Notes>60</Notes>
  <HiddenSlides>0</HiddenSlides>
  <MMClips>0</MMClips>
  <ScaleCrop>false</ScaleCrop>
  <HeadingPairs>
    <vt:vector size="6" baseType="variant">
      <vt:variant>
        <vt:lpstr>Fonts Used</vt:lpstr>
      </vt:variant>
      <vt:variant>
        <vt:i4>9</vt:i4>
      </vt:variant>
      <vt:variant>
        <vt:lpstr>Theme</vt:lpstr>
      </vt:variant>
      <vt:variant>
        <vt:i4>15</vt:i4>
      </vt:variant>
      <vt:variant>
        <vt:lpstr>Slide Titles</vt:lpstr>
      </vt:variant>
      <vt:variant>
        <vt:i4>75</vt:i4>
      </vt:variant>
    </vt:vector>
  </HeadingPairs>
  <TitlesOfParts>
    <vt:vector size="99" baseType="lpstr">
      <vt:lpstr>Arial</vt:lpstr>
      <vt:lpstr>Arial Black</vt:lpstr>
      <vt:lpstr>Arial Narrow</vt:lpstr>
      <vt:lpstr>Calibri</vt:lpstr>
      <vt:lpstr>Comic Sans MS</vt:lpstr>
      <vt:lpstr>Helvetica Neue Black Condensed</vt:lpstr>
      <vt:lpstr>Tahoma</vt:lpstr>
      <vt:lpstr>Times New Roman</vt:lpstr>
      <vt:lpstr>Wingdings</vt:lpstr>
      <vt:lpstr>49_Blank Presentation</vt:lpstr>
      <vt:lpstr>Blank Presentation</vt:lpstr>
      <vt:lpstr>17_Office Theme</vt:lpstr>
      <vt:lpstr>3_Default Design</vt:lpstr>
      <vt:lpstr>Strategic</vt:lpstr>
      <vt:lpstr>Default Design</vt:lpstr>
      <vt:lpstr>Clipboard</vt:lpstr>
      <vt:lpstr>1_Default Design</vt:lpstr>
      <vt:lpstr>Selling a Product or Service</vt:lpstr>
      <vt:lpstr>18_Office Theme</vt:lpstr>
      <vt:lpstr>46_Blank Presentation</vt:lpstr>
      <vt:lpstr>1_Strategic</vt:lpstr>
      <vt:lpstr>4_Blank Presentation</vt:lpstr>
      <vt:lpstr>50_Blank Presentation</vt:lpstr>
      <vt:lpstr>1_Clipboard</vt:lpstr>
      <vt:lpstr>كن مطيعا</vt:lpstr>
      <vt:lpstr>الراباي هارولد كوشنر</vt:lpstr>
      <vt:lpstr>عندما  تحدث  الأمور السيئة للأشخاص الصالحين</vt:lpstr>
      <vt:lpstr>ما هي المعاناة الصالحة التي مررت بها أو تعاني منها الآن؟</vt:lpstr>
      <vt:lpstr>ما هو التجاوب المناسب مع المعاناة الصالحة ؟</vt:lpstr>
      <vt:lpstr>القاعدة في زمن أيوب</vt:lpstr>
      <vt:lpstr>لاهوت القصاص السائد</vt:lpstr>
      <vt:lpstr>أيوب في مأزق</vt:lpstr>
      <vt:lpstr> 1. الإطار : تأتي المعاناة أحياناً عندما لا نفعل أي شيء خاطئ (أي 1-2)</vt:lpstr>
      <vt:lpstr>أيوب 1 </vt:lpstr>
      <vt:lpstr> وصف أيوب (1: 1-5)</vt:lpstr>
      <vt:lpstr>هل عاش أيوب حقاً ؟</vt:lpstr>
      <vt:lpstr>الشطرنج</vt:lpstr>
      <vt:lpstr> وصف الشيطان (1: 6-12)</vt:lpstr>
      <vt:lpstr>هجومات الشيطان في أيوب 1</vt:lpstr>
      <vt:lpstr>الرب أعطى و الرب أخذ فليكن اسم الرب مباركاً  (1: 21ب)</vt:lpstr>
      <vt:lpstr>أيوب 2 </vt:lpstr>
      <vt:lpstr>الملخص</vt:lpstr>
      <vt:lpstr>زوجة أيوب : العن الله و مت  (2: 9)</vt:lpstr>
      <vt:lpstr>خمسة تجاوبات مع المعاناة</vt:lpstr>
      <vt:lpstr>و قعدوا معه على الأرض سبعة ايام و سبع ليال و لم يكلمه أحد بكلمة لأنهم رأوا أن كآبته كانت عظيمة جداً (2: 13)</vt:lpstr>
      <vt:lpstr>هل تختبر  معاناة صالحة ؟</vt:lpstr>
      <vt:lpstr>ما هو التجاوب المناسب مع المعاناة الصالحة ؟</vt:lpstr>
      <vt:lpstr> 1. الإطار : تأتي المعاناة أحياناً عندما لا نفعل أي شيء خاطئ (أي 1-2)</vt:lpstr>
      <vt:lpstr>ما هو ردنا النموذجي على المعاناة الصالحة؟</vt:lpstr>
      <vt:lpstr>2. الجدال : نصارع مع المعاناة الصالحة حتى يشارك الله سوء الفهم (أيوب 3-41)</vt:lpstr>
      <vt:lpstr>أيوب 3 </vt:lpstr>
      <vt:lpstr>الجدال (أيوب 3-41)</vt:lpstr>
      <vt:lpstr>أيوب</vt:lpstr>
      <vt:lpstr>الملخص</vt:lpstr>
      <vt:lpstr>خمسة تجاوبات مع المعاناة</vt:lpstr>
      <vt:lpstr>دورات الجدال في أيوب</vt:lpstr>
      <vt:lpstr>فرضيتهم الأساسية</vt:lpstr>
      <vt:lpstr>فرضية أيوب الأساسية</vt:lpstr>
      <vt:lpstr>خمسة تجاوبات مع المعاناة</vt:lpstr>
      <vt:lpstr>دورات الجدال</vt:lpstr>
      <vt:lpstr>لماذا يعاني البريء ؟</vt:lpstr>
      <vt:lpstr>أيوب 32 </vt:lpstr>
      <vt:lpstr>مخاطبات أليهو (32-37)</vt:lpstr>
      <vt:lpstr>خمسة تجاوبات مع المعاناة</vt:lpstr>
      <vt:lpstr>وجهات نظر أصدقاء أيوب</vt:lpstr>
      <vt:lpstr>الآية المفتاحية</vt:lpstr>
      <vt:lpstr>أيوب 38 </vt:lpstr>
      <vt:lpstr>لماذا يعاني البريء ؟</vt:lpstr>
      <vt:lpstr>امتحان نصف الفصل لأيوب (38-41) </vt:lpstr>
      <vt:lpstr>خمسة تجاوبات مع المعاناة</vt:lpstr>
      <vt:lpstr>أيوب 40 </vt:lpstr>
      <vt:lpstr>امتحان نصف الفصل لأيوب (38-41) </vt:lpstr>
      <vt:lpstr>بهيموث (أي 40: 15-24)</vt:lpstr>
      <vt:lpstr>كان الأرز أكبر شجرة في الشرق الأوسط</vt:lpstr>
      <vt:lpstr>ذيل الفيل ليس كالارز</vt:lpstr>
      <vt:lpstr>ليس مثل شجرة أرز على فرس النهر أيضًا</vt:lpstr>
      <vt:lpstr>الأباتوصور  ( نوع من الديناصورات)</vt:lpstr>
      <vt:lpstr>الديبلودوكس</vt:lpstr>
      <vt:lpstr>أيوب 41 </vt:lpstr>
      <vt:lpstr>ما هو لوياثان ؟</vt:lpstr>
      <vt:lpstr>لوياثان (أي 41: 1-34)</vt:lpstr>
      <vt:lpstr>Tyrannosaurus Rex</vt:lpstr>
      <vt:lpstr>هل أجاب  الله أيوب ؟</vt:lpstr>
      <vt:lpstr>ماهو التجاوب المناسب مع المعاناة الصالحة ؟</vt:lpstr>
      <vt:lpstr> 1. الإطار : تأتي المعاناة أحياناً عندما لا نفعل أي شيء خاطئ (أي 1-2)</vt:lpstr>
      <vt:lpstr>2. الجدال : نصارع مع المعاناة الصالحة حتى يشارك الله سوء الفهم (أيوب 3-41)</vt:lpstr>
      <vt:lpstr>3. القرار : تجاوبنا المناسب هو أن نخضع لله (أيوب 42)</vt:lpstr>
      <vt:lpstr>أيوب 42 </vt:lpstr>
      <vt:lpstr>الملخص</vt:lpstr>
      <vt:lpstr>التباينات بين أيوب 1 و ايوب 42</vt:lpstr>
      <vt:lpstr>لا تجتهد في معرفة الأسباب   وانشغل في معرفة الله بدلاً من ذلك</vt:lpstr>
      <vt:lpstr>ما هو التجاوب المناسب مع المعاناة الصالحة ؟</vt:lpstr>
      <vt:lpstr>الفكرة الرئيسية في أيوب</vt:lpstr>
      <vt:lpstr>الكلمة المفتاحية</vt:lpstr>
      <vt:lpstr>Application</vt:lpstr>
      <vt:lpstr>لا تحاول اجبار الله أن يخبرك بالأمور  التي لن يقولها</vt:lpstr>
      <vt:lpstr>مزمور 46: 10</vt:lpstr>
      <vt:lpstr>Black</vt:lpstr>
      <vt:lpstr> رابط وعظ العهد القديمat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152</cp:revision>
  <dcterms:created xsi:type="dcterms:W3CDTF">2014-08-02T06:39:19Z</dcterms:created>
  <dcterms:modified xsi:type="dcterms:W3CDTF">2022-05-04T14:48:12Z</dcterms:modified>
</cp:coreProperties>
</file>